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sldIdLst>
    <p:sldId id="288" r:id="rId2"/>
    <p:sldId id="257" r:id="rId3"/>
    <p:sldId id="267" r:id="rId4"/>
    <p:sldId id="268" r:id="rId5"/>
    <p:sldId id="258" r:id="rId6"/>
    <p:sldId id="269" r:id="rId7"/>
    <p:sldId id="270" r:id="rId8"/>
    <p:sldId id="259" r:id="rId9"/>
    <p:sldId id="262" r:id="rId10"/>
    <p:sldId id="261" r:id="rId11"/>
    <p:sldId id="271" r:id="rId12"/>
    <p:sldId id="272" r:id="rId13"/>
    <p:sldId id="273" r:id="rId14"/>
    <p:sldId id="274" r:id="rId15"/>
    <p:sldId id="275" r:id="rId16"/>
    <p:sldId id="276" r:id="rId17"/>
    <p:sldId id="266" r:id="rId18"/>
    <p:sldId id="277" r:id="rId19"/>
    <p:sldId id="260" r:id="rId20"/>
    <p:sldId id="265" r:id="rId21"/>
    <p:sldId id="278" r:id="rId22"/>
    <p:sldId id="279" r:id="rId23"/>
    <p:sldId id="264" r:id="rId24"/>
    <p:sldId id="280" r:id="rId25"/>
    <p:sldId id="281" r:id="rId26"/>
    <p:sldId id="282" r:id="rId27"/>
    <p:sldId id="283" r:id="rId28"/>
    <p:sldId id="284" r:id="rId29"/>
    <p:sldId id="285" r:id="rId30"/>
    <p:sldId id="286" r:id="rId31"/>
    <p:sldId id="287"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CC9900"/>
    <a:srgbClr val="E2E638"/>
    <a:srgbClr val="996600"/>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4F2F90E-EB36-4E9E-8498-05C5579C9F4C}" v="2" dt="2024-06-15T14:33:34.23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80" autoAdjust="0"/>
    <p:restoredTop sz="55401" autoAdjust="0"/>
  </p:normalViewPr>
  <p:slideViewPr>
    <p:cSldViewPr snapToGrid="0" showGuides="1">
      <p:cViewPr varScale="1">
        <p:scale>
          <a:sx n="58" d="100"/>
          <a:sy n="58" d="100"/>
        </p:scale>
        <p:origin x="1904" y="2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5/10/relationships/revisionInfo" Target="revisionInfo.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n Beard" userId="643f1810f8347cce" providerId="LiveId" clId="{64F2F90E-EB36-4E9E-8498-05C5579C9F4C}"/>
    <pc:docChg chg="undo custSel addSld delSld modSld modShowInfo">
      <pc:chgData name="Dan Beard" userId="643f1810f8347cce" providerId="LiveId" clId="{64F2F90E-EB36-4E9E-8498-05C5579C9F4C}" dt="2024-06-22T19:22:29.111" v="58" actId="47"/>
      <pc:docMkLst>
        <pc:docMk/>
      </pc:docMkLst>
      <pc:sldChg chg="modTransition modNotesTx">
        <pc:chgData name="Dan Beard" userId="643f1810f8347cce" providerId="LiveId" clId="{64F2F90E-EB36-4E9E-8498-05C5579C9F4C}" dt="2024-06-22T14:54:33.189" v="21" actId="20577"/>
        <pc:sldMkLst>
          <pc:docMk/>
          <pc:sldMk cId="1478718458" sldId="257"/>
        </pc:sldMkLst>
      </pc:sldChg>
      <pc:sldChg chg="modTransition modNotesTx">
        <pc:chgData name="Dan Beard" userId="643f1810f8347cce" providerId="LiveId" clId="{64F2F90E-EB36-4E9E-8498-05C5579C9F4C}" dt="2024-06-22T14:56:12.267" v="24"/>
        <pc:sldMkLst>
          <pc:docMk/>
          <pc:sldMk cId="3232036372" sldId="258"/>
        </pc:sldMkLst>
      </pc:sldChg>
      <pc:sldChg chg="modSp mod modTransition modNotesTx">
        <pc:chgData name="Dan Beard" userId="643f1810f8347cce" providerId="LiveId" clId="{64F2F90E-EB36-4E9E-8498-05C5579C9F4C}" dt="2024-06-22T14:58:02.053" v="29"/>
        <pc:sldMkLst>
          <pc:docMk/>
          <pc:sldMk cId="2286332078" sldId="259"/>
        </pc:sldMkLst>
        <pc:spChg chg="mod">
          <ac:chgData name="Dan Beard" userId="643f1810f8347cce" providerId="LiveId" clId="{64F2F90E-EB36-4E9E-8498-05C5579C9F4C}" dt="2024-06-13T18:39:17.651" v="13" actId="20577"/>
          <ac:spMkLst>
            <pc:docMk/>
            <pc:sldMk cId="2286332078" sldId="259"/>
            <ac:spMk id="3" creationId="{8E880DB4-A73D-4F30-9451-A2ADAE0774B0}"/>
          </ac:spMkLst>
        </pc:spChg>
      </pc:sldChg>
      <pc:sldChg chg="modTransition modNotesTx">
        <pc:chgData name="Dan Beard" userId="643f1810f8347cce" providerId="LiveId" clId="{64F2F90E-EB36-4E9E-8498-05C5579C9F4C}" dt="2024-06-22T15:03:42.597" v="40"/>
        <pc:sldMkLst>
          <pc:docMk/>
          <pc:sldMk cId="2026224372" sldId="260"/>
        </pc:sldMkLst>
      </pc:sldChg>
      <pc:sldChg chg="modTransition modNotesTx">
        <pc:chgData name="Dan Beard" userId="643f1810f8347cce" providerId="LiveId" clId="{64F2F90E-EB36-4E9E-8498-05C5579C9F4C}" dt="2024-06-22T14:59:32.782" v="31"/>
        <pc:sldMkLst>
          <pc:docMk/>
          <pc:sldMk cId="2058034832" sldId="261"/>
        </pc:sldMkLst>
      </pc:sldChg>
      <pc:sldChg chg="modSp mod modTransition modNotesTx">
        <pc:chgData name="Dan Beard" userId="643f1810f8347cce" providerId="LiveId" clId="{64F2F90E-EB36-4E9E-8498-05C5579C9F4C}" dt="2024-06-22T14:59:03.252" v="30"/>
        <pc:sldMkLst>
          <pc:docMk/>
          <pc:sldMk cId="3673411334" sldId="262"/>
        </pc:sldMkLst>
        <pc:spChg chg="mod">
          <ac:chgData name="Dan Beard" userId="643f1810f8347cce" providerId="LiveId" clId="{64F2F90E-EB36-4E9E-8498-05C5579C9F4C}" dt="2024-06-13T18:36:34.572" v="10" actId="255"/>
          <ac:spMkLst>
            <pc:docMk/>
            <pc:sldMk cId="3673411334" sldId="262"/>
            <ac:spMk id="21" creationId="{3C5C8D00-849B-4A33-AD09-B0B04E67ABF2}"/>
          </ac:spMkLst>
        </pc:spChg>
      </pc:sldChg>
      <pc:sldChg chg="modTransition modNotesTx">
        <pc:chgData name="Dan Beard" userId="643f1810f8347cce" providerId="LiveId" clId="{64F2F90E-EB36-4E9E-8498-05C5579C9F4C}" dt="2024-06-22T15:05:52.144" v="46"/>
        <pc:sldMkLst>
          <pc:docMk/>
          <pc:sldMk cId="4188114627" sldId="264"/>
        </pc:sldMkLst>
      </pc:sldChg>
      <pc:sldChg chg="modTransition modNotesTx">
        <pc:chgData name="Dan Beard" userId="643f1810f8347cce" providerId="LiveId" clId="{64F2F90E-EB36-4E9E-8498-05C5579C9F4C}" dt="2024-06-22T15:04:30.269" v="41"/>
        <pc:sldMkLst>
          <pc:docMk/>
          <pc:sldMk cId="3602176214" sldId="265"/>
        </pc:sldMkLst>
      </pc:sldChg>
      <pc:sldChg chg="modTransition modNotesTx">
        <pc:chgData name="Dan Beard" userId="643f1810f8347cce" providerId="LiveId" clId="{64F2F90E-EB36-4E9E-8498-05C5579C9F4C}" dt="2024-06-22T15:02:44.600" v="38"/>
        <pc:sldMkLst>
          <pc:docMk/>
          <pc:sldMk cId="1243340342" sldId="266"/>
        </pc:sldMkLst>
      </pc:sldChg>
      <pc:sldChg chg="modTransition modNotesTx">
        <pc:chgData name="Dan Beard" userId="643f1810f8347cce" providerId="LiveId" clId="{64F2F90E-EB36-4E9E-8498-05C5579C9F4C}" dt="2024-06-22T14:55:00.633" v="22"/>
        <pc:sldMkLst>
          <pc:docMk/>
          <pc:sldMk cId="3014137205" sldId="267"/>
        </pc:sldMkLst>
      </pc:sldChg>
      <pc:sldChg chg="modTransition modNotesTx">
        <pc:chgData name="Dan Beard" userId="643f1810f8347cce" providerId="LiveId" clId="{64F2F90E-EB36-4E9E-8498-05C5579C9F4C}" dt="2024-06-22T14:55:35.793" v="23"/>
        <pc:sldMkLst>
          <pc:docMk/>
          <pc:sldMk cId="2315039181" sldId="268"/>
        </pc:sldMkLst>
      </pc:sldChg>
      <pc:sldChg chg="modTransition modNotesTx">
        <pc:chgData name="Dan Beard" userId="643f1810f8347cce" providerId="LiveId" clId="{64F2F90E-EB36-4E9E-8498-05C5579C9F4C}" dt="2024-06-22T14:56:35.549" v="25"/>
        <pc:sldMkLst>
          <pc:docMk/>
          <pc:sldMk cId="3945613394" sldId="269"/>
        </pc:sldMkLst>
      </pc:sldChg>
      <pc:sldChg chg="modTransition modNotesTx">
        <pc:chgData name="Dan Beard" userId="643f1810f8347cce" providerId="LiveId" clId="{64F2F90E-EB36-4E9E-8498-05C5579C9F4C}" dt="2024-06-22T14:57:00.623" v="26"/>
        <pc:sldMkLst>
          <pc:docMk/>
          <pc:sldMk cId="301542125" sldId="270"/>
        </pc:sldMkLst>
      </pc:sldChg>
      <pc:sldChg chg="modTransition modNotesTx">
        <pc:chgData name="Dan Beard" userId="643f1810f8347cce" providerId="LiveId" clId="{64F2F90E-EB36-4E9E-8498-05C5579C9F4C}" dt="2024-06-22T14:59:52.248" v="32"/>
        <pc:sldMkLst>
          <pc:docMk/>
          <pc:sldMk cId="2139723658" sldId="271"/>
        </pc:sldMkLst>
      </pc:sldChg>
      <pc:sldChg chg="modTransition modNotesTx">
        <pc:chgData name="Dan Beard" userId="643f1810f8347cce" providerId="LiveId" clId="{64F2F90E-EB36-4E9E-8498-05C5579C9F4C}" dt="2024-06-22T15:00:30.903" v="33"/>
        <pc:sldMkLst>
          <pc:docMk/>
          <pc:sldMk cId="2516078199" sldId="272"/>
        </pc:sldMkLst>
      </pc:sldChg>
      <pc:sldChg chg="modTransition modNotesTx">
        <pc:chgData name="Dan Beard" userId="643f1810f8347cce" providerId="LiveId" clId="{64F2F90E-EB36-4E9E-8498-05C5579C9F4C}" dt="2024-06-22T15:00:53.780" v="34"/>
        <pc:sldMkLst>
          <pc:docMk/>
          <pc:sldMk cId="1968062221" sldId="273"/>
        </pc:sldMkLst>
      </pc:sldChg>
      <pc:sldChg chg="modTransition modNotesTx">
        <pc:chgData name="Dan Beard" userId="643f1810f8347cce" providerId="LiveId" clId="{64F2F90E-EB36-4E9E-8498-05C5579C9F4C}" dt="2024-06-22T15:01:23.539" v="35"/>
        <pc:sldMkLst>
          <pc:docMk/>
          <pc:sldMk cId="4138077604" sldId="274"/>
        </pc:sldMkLst>
      </pc:sldChg>
      <pc:sldChg chg="modTransition modNotesTx">
        <pc:chgData name="Dan Beard" userId="643f1810f8347cce" providerId="LiveId" clId="{64F2F90E-EB36-4E9E-8498-05C5579C9F4C}" dt="2024-06-22T15:01:39.760" v="36"/>
        <pc:sldMkLst>
          <pc:docMk/>
          <pc:sldMk cId="559226453" sldId="275"/>
        </pc:sldMkLst>
      </pc:sldChg>
      <pc:sldChg chg="modTransition modNotesTx">
        <pc:chgData name="Dan Beard" userId="643f1810f8347cce" providerId="LiveId" clId="{64F2F90E-EB36-4E9E-8498-05C5579C9F4C}" dt="2024-06-22T15:02:10.750" v="37"/>
        <pc:sldMkLst>
          <pc:docMk/>
          <pc:sldMk cId="3757412004" sldId="276"/>
        </pc:sldMkLst>
      </pc:sldChg>
      <pc:sldChg chg="modTransition modNotesTx">
        <pc:chgData name="Dan Beard" userId="643f1810f8347cce" providerId="LiveId" clId="{64F2F90E-EB36-4E9E-8498-05C5579C9F4C}" dt="2024-06-22T15:03:13.801" v="39"/>
        <pc:sldMkLst>
          <pc:docMk/>
          <pc:sldMk cId="2523841308" sldId="277"/>
        </pc:sldMkLst>
      </pc:sldChg>
      <pc:sldChg chg="modTransition modNotesTx">
        <pc:chgData name="Dan Beard" userId="643f1810f8347cce" providerId="LiveId" clId="{64F2F90E-EB36-4E9E-8498-05C5579C9F4C}" dt="2024-06-22T15:04:55.732" v="42"/>
        <pc:sldMkLst>
          <pc:docMk/>
          <pc:sldMk cId="1217022955" sldId="278"/>
        </pc:sldMkLst>
      </pc:sldChg>
      <pc:sldChg chg="modTransition modNotesTx">
        <pc:chgData name="Dan Beard" userId="643f1810f8347cce" providerId="LiveId" clId="{64F2F90E-EB36-4E9E-8498-05C5579C9F4C}" dt="2024-06-22T15:05:22.576" v="43"/>
        <pc:sldMkLst>
          <pc:docMk/>
          <pc:sldMk cId="2963730005" sldId="279"/>
        </pc:sldMkLst>
      </pc:sldChg>
      <pc:sldChg chg="modTransition modNotesTx">
        <pc:chgData name="Dan Beard" userId="643f1810f8347cce" providerId="LiveId" clId="{64F2F90E-EB36-4E9E-8498-05C5579C9F4C}" dt="2024-06-22T15:06:09.784" v="48"/>
        <pc:sldMkLst>
          <pc:docMk/>
          <pc:sldMk cId="450449785" sldId="280"/>
        </pc:sldMkLst>
      </pc:sldChg>
      <pc:sldChg chg="modTransition">
        <pc:chgData name="Dan Beard" userId="643f1810f8347cce" providerId="LiveId" clId="{64F2F90E-EB36-4E9E-8498-05C5579C9F4C}" dt="2024-06-15T14:33:34.237" v="15"/>
        <pc:sldMkLst>
          <pc:docMk/>
          <pc:sldMk cId="380686676" sldId="281"/>
        </pc:sldMkLst>
      </pc:sldChg>
      <pc:sldChg chg="modTransition">
        <pc:chgData name="Dan Beard" userId="643f1810f8347cce" providerId="LiveId" clId="{64F2F90E-EB36-4E9E-8498-05C5579C9F4C}" dt="2024-06-15T14:33:34.237" v="15"/>
        <pc:sldMkLst>
          <pc:docMk/>
          <pc:sldMk cId="2962426466" sldId="282"/>
        </pc:sldMkLst>
      </pc:sldChg>
      <pc:sldChg chg="modTransition modNotesTx">
        <pc:chgData name="Dan Beard" userId="643f1810f8347cce" providerId="LiveId" clId="{64F2F90E-EB36-4E9E-8498-05C5579C9F4C}" dt="2024-06-22T15:07:30.446" v="56" actId="15"/>
        <pc:sldMkLst>
          <pc:docMk/>
          <pc:sldMk cId="3036305212" sldId="283"/>
        </pc:sldMkLst>
      </pc:sldChg>
      <pc:sldChg chg="modTransition">
        <pc:chgData name="Dan Beard" userId="643f1810f8347cce" providerId="LiveId" clId="{64F2F90E-EB36-4E9E-8498-05C5579C9F4C}" dt="2024-06-15T14:33:34.237" v="15"/>
        <pc:sldMkLst>
          <pc:docMk/>
          <pc:sldMk cId="2369876403" sldId="284"/>
        </pc:sldMkLst>
      </pc:sldChg>
      <pc:sldChg chg="modTransition">
        <pc:chgData name="Dan Beard" userId="643f1810f8347cce" providerId="LiveId" clId="{64F2F90E-EB36-4E9E-8498-05C5579C9F4C}" dt="2024-06-15T14:33:34.237" v="15"/>
        <pc:sldMkLst>
          <pc:docMk/>
          <pc:sldMk cId="1052741260" sldId="285"/>
        </pc:sldMkLst>
      </pc:sldChg>
      <pc:sldChg chg="modTransition">
        <pc:chgData name="Dan Beard" userId="643f1810f8347cce" providerId="LiveId" clId="{64F2F90E-EB36-4E9E-8498-05C5579C9F4C}" dt="2024-06-15T14:33:34.237" v="15"/>
        <pc:sldMkLst>
          <pc:docMk/>
          <pc:sldMk cId="1023030751" sldId="286"/>
        </pc:sldMkLst>
      </pc:sldChg>
      <pc:sldChg chg="modTransition">
        <pc:chgData name="Dan Beard" userId="643f1810f8347cce" providerId="LiveId" clId="{64F2F90E-EB36-4E9E-8498-05C5579C9F4C}" dt="2024-06-15T14:33:34.237" v="15"/>
        <pc:sldMkLst>
          <pc:docMk/>
          <pc:sldMk cId="3653237545" sldId="287"/>
        </pc:sldMkLst>
      </pc:sldChg>
      <pc:sldChg chg="modTransition modNotesTx">
        <pc:chgData name="Dan Beard" userId="643f1810f8347cce" providerId="LiveId" clId="{64F2F90E-EB36-4E9E-8498-05C5579C9F4C}" dt="2024-06-22T14:54:14.123" v="19"/>
        <pc:sldMkLst>
          <pc:docMk/>
          <pc:sldMk cId="3888798114" sldId="288"/>
        </pc:sldMkLst>
      </pc:sldChg>
      <pc:sldChg chg="new del">
        <pc:chgData name="Dan Beard" userId="643f1810f8347cce" providerId="LiveId" clId="{64F2F90E-EB36-4E9E-8498-05C5579C9F4C}" dt="2024-06-22T19:22:29.111" v="58" actId="47"/>
        <pc:sldMkLst>
          <pc:docMk/>
          <pc:sldMk cId="3490104579" sldId="289"/>
        </pc:sldMkLst>
      </pc:sldChg>
    </pc:docChg>
  </pc:docChgLst>
  <pc:docChgLst>
    <pc:chgData name="Dan Beard" userId="643f1810f8347cce" providerId="LiveId" clId="{A0DA85D6-3F2A-48A8-8631-9B71C205D627}"/>
    <pc:docChg chg="undo redo custSel addSld delSld modSld sldOrd">
      <pc:chgData name="Dan Beard" userId="643f1810f8347cce" providerId="LiveId" clId="{A0DA85D6-3F2A-48A8-8631-9B71C205D627}" dt="2022-09-23T21:43:51.390" v="5073"/>
      <pc:docMkLst>
        <pc:docMk/>
      </pc:docMkLst>
      <pc:sldChg chg="addSp delSp modSp del mod modTransition setBg addAnim delAnim setClrOvrMap modNotesTx">
        <pc:chgData name="Dan Beard" userId="643f1810f8347cce" providerId="LiveId" clId="{A0DA85D6-3F2A-48A8-8631-9B71C205D627}" dt="2022-05-01T22:06:37.733" v="4523" actId="47"/>
        <pc:sldMkLst>
          <pc:docMk/>
          <pc:sldMk cId="4277326403" sldId="256"/>
        </pc:sldMkLst>
        <pc:spChg chg="del mod">
          <ac:chgData name="Dan Beard" userId="643f1810f8347cce" providerId="LiveId" clId="{A0DA85D6-3F2A-48A8-8631-9B71C205D627}" dt="2022-05-01T16:29:38.561" v="4521" actId="478"/>
          <ac:spMkLst>
            <pc:docMk/>
            <pc:sldMk cId="4277326403" sldId="256"/>
            <ac:spMk id="2" creationId="{5B7E2A99-4464-46C9-BB8A-2C40C92F2B92}"/>
          </ac:spMkLst>
        </pc:spChg>
        <pc:spChg chg="del mod">
          <ac:chgData name="Dan Beard" userId="643f1810f8347cce" providerId="LiveId" clId="{A0DA85D6-3F2A-48A8-8631-9B71C205D627}" dt="2022-04-28T19:27:30.864" v="1261" actId="478"/>
          <ac:spMkLst>
            <pc:docMk/>
            <pc:sldMk cId="4277326403" sldId="256"/>
            <ac:spMk id="3" creationId="{67D3E5D2-8E90-4028-BD7B-FD713AAFC4B2}"/>
          </ac:spMkLst>
        </pc:spChg>
        <pc:spChg chg="add del mod">
          <ac:chgData name="Dan Beard" userId="643f1810f8347cce" providerId="LiveId" clId="{A0DA85D6-3F2A-48A8-8631-9B71C205D627}" dt="2022-05-01T16:29:44.885" v="4522" actId="478"/>
          <ac:spMkLst>
            <pc:docMk/>
            <pc:sldMk cId="4277326403" sldId="256"/>
            <ac:spMk id="5" creationId="{92FAB609-D16E-4138-B1D6-4DE8FBB79D63}"/>
          </ac:spMkLst>
        </pc:spChg>
        <pc:spChg chg="add del">
          <ac:chgData name="Dan Beard" userId="643f1810f8347cce" providerId="LiveId" clId="{A0DA85D6-3F2A-48A8-8631-9B71C205D627}" dt="2022-04-28T19:27:43.091" v="1265" actId="26606"/>
          <ac:spMkLst>
            <pc:docMk/>
            <pc:sldMk cId="4277326403" sldId="256"/>
            <ac:spMk id="9" creationId="{C1DD1A8A-57D5-4A81-AD04-532B043C5611}"/>
          </ac:spMkLst>
        </pc:spChg>
        <pc:spChg chg="add del">
          <ac:chgData name="Dan Beard" userId="643f1810f8347cce" providerId="LiveId" clId="{A0DA85D6-3F2A-48A8-8631-9B71C205D627}" dt="2022-04-28T19:27:43.091" v="1265" actId="26606"/>
          <ac:spMkLst>
            <pc:docMk/>
            <pc:sldMk cId="4277326403" sldId="256"/>
            <ac:spMk id="11" creationId="{007891EC-4501-44ED-A8C8-B11B6DB767AB}"/>
          </ac:spMkLst>
        </pc:spChg>
        <pc:spChg chg="add del">
          <ac:chgData name="Dan Beard" userId="643f1810f8347cce" providerId="LiveId" clId="{A0DA85D6-3F2A-48A8-8631-9B71C205D627}" dt="2022-04-28T19:27:43.085" v="1264" actId="26606"/>
          <ac:spMkLst>
            <pc:docMk/>
            <pc:sldMk cId="4277326403" sldId="256"/>
            <ac:spMk id="16" creationId="{71B2258F-86CA-4D4D-8270-BC05FCDEBFB3}"/>
          </ac:spMkLst>
        </pc:spChg>
        <pc:spChg chg="add">
          <ac:chgData name="Dan Beard" userId="643f1810f8347cce" providerId="LiveId" clId="{A0DA85D6-3F2A-48A8-8631-9B71C205D627}" dt="2022-04-28T19:27:43.091" v="1265" actId="26606"/>
          <ac:spMkLst>
            <pc:docMk/>
            <pc:sldMk cId="4277326403" sldId="256"/>
            <ac:spMk id="18" creationId="{007891EC-4501-44ED-A8C8-B11B6DB767AB}"/>
          </ac:spMkLst>
        </pc:spChg>
        <pc:spChg chg="add">
          <ac:chgData name="Dan Beard" userId="643f1810f8347cce" providerId="LiveId" clId="{A0DA85D6-3F2A-48A8-8631-9B71C205D627}" dt="2022-04-28T19:27:43.091" v="1265" actId="26606"/>
          <ac:spMkLst>
            <pc:docMk/>
            <pc:sldMk cId="4277326403" sldId="256"/>
            <ac:spMk id="19" creationId="{C1DD1A8A-57D5-4A81-AD04-532B043C5611}"/>
          </ac:spMkLst>
        </pc:spChg>
        <pc:picChg chg="add mod ord">
          <ac:chgData name="Dan Beard" userId="643f1810f8347cce" providerId="LiveId" clId="{A0DA85D6-3F2A-48A8-8631-9B71C205D627}" dt="2022-04-28T19:27:43.085" v="1264" actId="26606"/>
          <ac:picMkLst>
            <pc:docMk/>
            <pc:sldMk cId="4277326403" sldId="256"/>
            <ac:picMk id="4" creationId="{D879F22C-D50F-4DF4-889F-E70A0DF43DE6}"/>
          </ac:picMkLst>
        </pc:picChg>
      </pc:sldChg>
      <pc:sldChg chg="addSp delSp modSp mod modTransition setBg setClrOvrMap modNotesTx">
        <pc:chgData name="Dan Beard" userId="643f1810f8347cce" providerId="LiveId" clId="{A0DA85D6-3F2A-48A8-8631-9B71C205D627}" dt="2022-09-23T20:22:11.538" v="4640"/>
        <pc:sldMkLst>
          <pc:docMk/>
          <pc:sldMk cId="1478718458" sldId="257"/>
        </pc:sldMkLst>
        <pc:spChg chg="mod">
          <ac:chgData name="Dan Beard" userId="643f1810f8347cce" providerId="LiveId" clId="{A0DA85D6-3F2A-48A8-8631-9B71C205D627}" dt="2022-04-28T19:32:27.138" v="1306" actId="20577"/>
          <ac:spMkLst>
            <pc:docMk/>
            <pc:sldMk cId="1478718458" sldId="257"/>
            <ac:spMk id="3" creationId="{808CE5F7-679E-4950-8613-7747F5E19314}"/>
          </ac:spMkLst>
        </pc:spChg>
        <pc:spChg chg="add del">
          <ac:chgData name="Dan Beard" userId="643f1810f8347cce" providerId="LiveId" clId="{A0DA85D6-3F2A-48A8-8631-9B71C205D627}" dt="2022-04-28T19:29:09.532" v="1268" actId="26606"/>
          <ac:spMkLst>
            <pc:docMk/>
            <pc:sldMk cId="1478718458" sldId="257"/>
            <ac:spMk id="9" creationId="{71B2258F-86CA-4D4D-8270-BC05FCDEBFB3}"/>
          </ac:spMkLst>
        </pc:spChg>
        <pc:spChg chg="add del">
          <ac:chgData name="Dan Beard" userId="643f1810f8347cce" providerId="LiveId" clId="{A0DA85D6-3F2A-48A8-8631-9B71C205D627}" dt="2022-04-28T19:29:13.514" v="1270" actId="26606"/>
          <ac:spMkLst>
            <pc:docMk/>
            <pc:sldMk cId="1478718458" sldId="257"/>
            <ac:spMk id="11" creationId="{D5B012D8-7F27-4758-9AC6-C889B154BD73}"/>
          </ac:spMkLst>
        </pc:spChg>
        <pc:spChg chg="add del">
          <ac:chgData name="Dan Beard" userId="643f1810f8347cce" providerId="LiveId" clId="{A0DA85D6-3F2A-48A8-8631-9B71C205D627}" dt="2022-04-28T19:29:13.514" v="1270" actId="26606"/>
          <ac:spMkLst>
            <pc:docMk/>
            <pc:sldMk cId="1478718458" sldId="257"/>
            <ac:spMk id="12" creationId="{6F828D28-8E09-41CC-8229-3070B5467A96}"/>
          </ac:spMkLst>
        </pc:spChg>
        <pc:spChg chg="add del">
          <ac:chgData name="Dan Beard" userId="643f1810f8347cce" providerId="LiveId" clId="{A0DA85D6-3F2A-48A8-8631-9B71C205D627}" dt="2022-04-28T19:29:13.514" v="1270" actId="26606"/>
          <ac:spMkLst>
            <pc:docMk/>
            <pc:sldMk cId="1478718458" sldId="257"/>
            <ac:spMk id="13" creationId="{4063B759-00FC-46D1-9898-8E8625268FAF}"/>
          </ac:spMkLst>
        </pc:spChg>
        <pc:spChg chg="add del">
          <ac:chgData name="Dan Beard" userId="643f1810f8347cce" providerId="LiveId" clId="{A0DA85D6-3F2A-48A8-8631-9B71C205D627}" dt="2022-04-28T19:29:22.807" v="1272" actId="26606"/>
          <ac:spMkLst>
            <pc:docMk/>
            <pc:sldMk cId="1478718458" sldId="257"/>
            <ac:spMk id="16" creationId="{C1DD1A8A-57D5-4A81-AD04-532B043C5611}"/>
          </ac:spMkLst>
        </pc:spChg>
        <pc:spChg chg="add del">
          <ac:chgData name="Dan Beard" userId="643f1810f8347cce" providerId="LiveId" clId="{A0DA85D6-3F2A-48A8-8631-9B71C205D627}" dt="2022-04-28T19:29:22.807" v="1272" actId="26606"/>
          <ac:spMkLst>
            <pc:docMk/>
            <pc:sldMk cId="1478718458" sldId="257"/>
            <ac:spMk id="18" creationId="{007891EC-4501-44ED-A8C8-B11B6DB767AB}"/>
          </ac:spMkLst>
        </pc:spChg>
        <pc:spChg chg="add del">
          <ac:chgData name="Dan Beard" userId="643f1810f8347cce" providerId="LiveId" clId="{A0DA85D6-3F2A-48A8-8631-9B71C205D627}" dt="2022-04-28T19:29:36.735" v="1274" actId="26606"/>
          <ac:spMkLst>
            <pc:docMk/>
            <pc:sldMk cId="1478718458" sldId="257"/>
            <ac:spMk id="20" creationId="{3A930249-8242-4E2B-AF17-C01826488321}"/>
          </ac:spMkLst>
        </pc:spChg>
        <pc:spChg chg="add del">
          <ac:chgData name="Dan Beard" userId="643f1810f8347cce" providerId="LiveId" clId="{A0DA85D6-3F2A-48A8-8631-9B71C205D627}" dt="2022-04-28T19:29:36.735" v="1274" actId="26606"/>
          <ac:spMkLst>
            <pc:docMk/>
            <pc:sldMk cId="1478718458" sldId="257"/>
            <ac:spMk id="21" creationId="{A5BDD999-C5E1-4B3E-A710-768673819165}"/>
          </ac:spMkLst>
        </pc:spChg>
        <pc:spChg chg="add del">
          <ac:chgData name="Dan Beard" userId="643f1810f8347cce" providerId="LiveId" clId="{A0DA85D6-3F2A-48A8-8631-9B71C205D627}" dt="2022-04-28T19:29:44.743" v="1276" actId="26606"/>
          <ac:spMkLst>
            <pc:docMk/>
            <pc:sldMk cId="1478718458" sldId="257"/>
            <ac:spMk id="24" creationId="{A6EFC7BB-64AE-45E4-90F7-BA062F86E73A}"/>
          </ac:spMkLst>
        </pc:spChg>
        <pc:spChg chg="add del">
          <ac:chgData name="Dan Beard" userId="643f1810f8347cce" providerId="LiveId" clId="{A0DA85D6-3F2A-48A8-8631-9B71C205D627}" dt="2022-04-28T19:29:44.743" v="1276" actId="26606"/>
          <ac:spMkLst>
            <pc:docMk/>
            <pc:sldMk cId="1478718458" sldId="257"/>
            <ac:spMk id="25" creationId="{9FB5B51E-2110-4BFE-90CE-A5C01B4839C4}"/>
          </ac:spMkLst>
        </pc:spChg>
        <pc:spChg chg="add del">
          <ac:chgData name="Dan Beard" userId="643f1810f8347cce" providerId="LiveId" clId="{A0DA85D6-3F2A-48A8-8631-9B71C205D627}" dt="2022-04-28T19:31:55.982" v="1286" actId="26606"/>
          <ac:spMkLst>
            <pc:docMk/>
            <pc:sldMk cId="1478718458" sldId="257"/>
            <ac:spMk id="28" creationId="{71B2258F-86CA-4D4D-8270-BC05FCDEBFB3}"/>
          </ac:spMkLst>
        </pc:spChg>
        <pc:spChg chg="add del">
          <ac:chgData name="Dan Beard" userId="643f1810f8347cce" providerId="LiveId" clId="{A0DA85D6-3F2A-48A8-8631-9B71C205D627}" dt="2022-04-28T19:31:45.366" v="1279" actId="26606"/>
          <ac:spMkLst>
            <pc:docMk/>
            <pc:sldMk cId="1478718458" sldId="257"/>
            <ac:spMk id="34" creationId="{0671A8AE-40A1-4631-A6B8-581AFF065482}"/>
          </ac:spMkLst>
        </pc:spChg>
        <pc:spChg chg="add del">
          <ac:chgData name="Dan Beard" userId="643f1810f8347cce" providerId="LiveId" clId="{A0DA85D6-3F2A-48A8-8631-9B71C205D627}" dt="2022-04-28T19:31:45.366" v="1279" actId="26606"/>
          <ac:spMkLst>
            <pc:docMk/>
            <pc:sldMk cId="1478718458" sldId="257"/>
            <ac:spMk id="36" creationId="{AB58EF07-17C2-48CF-ABB0-EEF1F17CB8F0}"/>
          </ac:spMkLst>
        </pc:spChg>
        <pc:spChg chg="add del">
          <ac:chgData name="Dan Beard" userId="643f1810f8347cce" providerId="LiveId" clId="{A0DA85D6-3F2A-48A8-8631-9B71C205D627}" dt="2022-04-28T19:31:45.366" v="1279" actId="26606"/>
          <ac:spMkLst>
            <pc:docMk/>
            <pc:sldMk cId="1478718458" sldId="257"/>
            <ac:spMk id="38" creationId="{AF2F604E-43BE-4DC3-B983-E071523364F8}"/>
          </ac:spMkLst>
        </pc:spChg>
        <pc:spChg chg="add del">
          <ac:chgData name="Dan Beard" userId="643f1810f8347cce" providerId="LiveId" clId="{A0DA85D6-3F2A-48A8-8631-9B71C205D627}" dt="2022-04-28T19:31:45.366" v="1279" actId="26606"/>
          <ac:spMkLst>
            <pc:docMk/>
            <pc:sldMk cId="1478718458" sldId="257"/>
            <ac:spMk id="40" creationId="{08C9B587-E65E-4B52-B37C-ABEBB6E87928}"/>
          </ac:spMkLst>
        </pc:spChg>
        <pc:spChg chg="add del">
          <ac:chgData name="Dan Beard" userId="643f1810f8347cce" providerId="LiveId" clId="{A0DA85D6-3F2A-48A8-8631-9B71C205D627}" dt="2022-04-28T19:31:52.790" v="1281" actId="26606"/>
          <ac:spMkLst>
            <pc:docMk/>
            <pc:sldMk cId="1478718458" sldId="257"/>
            <ac:spMk id="42" creationId="{A414F261-E931-45CB-8605-20FFD6826336}"/>
          </ac:spMkLst>
        </pc:spChg>
        <pc:spChg chg="add del">
          <ac:chgData name="Dan Beard" userId="643f1810f8347cce" providerId="LiveId" clId="{A0DA85D6-3F2A-48A8-8631-9B71C205D627}" dt="2022-04-28T19:31:54.487" v="1283" actId="26606"/>
          <ac:spMkLst>
            <pc:docMk/>
            <pc:sldMk cId="1478718458" sldId="257"/>
            <ac:spMk id="46" creationId="{71B2258F-86CA-4D4D-8270-BC05FCDEBFB3}"/>
          </ac:spMkLst>
        </pc:spChg>
        <pc:spChg chg="add del">
          <ac:chgData name="Dan Beard" userId="643f1810f8347cce" providerId="LiveId" clId="{A0DA85D6-3F2A-48A8-8631-9B71C205D627}" dt="2022-04-28T19:31:55.975" v="1285" actId="26606"/>
          <ac:spMkLst>
            <pc:docMk/>
            <pc:sldMk cId="1478718458" sldId="257"/>
            <ac:spMk id="48" creationId="{F609FF9A-4FCE-468E-A86A-C9AB525EAE71}"/>
          </ac:spMkLst>
        </pc:spChg>
        <pc:spChg chg="add del">
          <ac:chgData name="Dan Beard" userId="643f1810f8347cce" providerId="LiveId" clId="{A0DA85D6-3F2A-48A8-8631-9B71C205D627}" dt="2022-04-28T19:31:55.975" v="1285" actId="26606"/>
          <ac:spMkLst>
            <pc:docMk/>
            <pc:sldMk cId="1478718458" sldId="257"/>
            <ac:spMk id="49" creationId="{021E12D4-3A88-428D-8E5E-AF1AFD923D63}"/>
          </ac:spMkLst>
        </pc:spChg>
        <pc:spChg chg="add">
          <ac:chgData name="Dan Beard" userId="643f1810f8347cce" providerId="LiveId" clId="{A0DA85D6-3F2A-48A8-8631-9B71C205D627}" dt="2022-04-28T19:31:55.982" v="1286" actId="26606"/>
          <ac:spMkLst>
            <pc:docMk/>
            <pc:sldMk cId="1478718458" sldId="257"/>
            <ac:spMk id="51" creationId="{ECC07320-C2CA-4E29-8481-9D9E143C7788}"/>
          </ac:spMkLst>
        </pc:spChg>
        <pc:spChg chg="add">
          <ac:chgData name="Dan Beard" userId="643f1810f8347cce" providerId="LiveId" clId="{A0DA85D6-3F2A-48A8-8631-9B71C205D627}" dt="2022-04-28T19:31:55.982" v="1286" actId="26606"/>
          <ac:spMkLst>
            <pc:docMk/>
            <pc:sldMk cId="1478718458" sldId="257"/>
            <ac:spMk id="52" creationId="{178FB36B-5BFE-42CA-BC60-1115E0D95EEC}"/>
          </ac:spMkLst>
        </pc:spChg>
        <pc:picChg chg="add del">
          <ac:chgData name="Dan Beard" userId="643f1810f8347cce" providerId="LiveId" clId="{A0DA85D6-3F2A-48A8-8631-9B71C205D627}" dt="2022-04-28T19:29:09.532" v="1268" actId="26606"/>
          <ac:picMkLst>
            <pc:docMk/>
            <pc:sldMk cId="1478718458" sldId="257"/>
            <ac:picMk id="5" creationId="{4E59B5F5-3D18-5F12-3367-2C2D7D85BF0B}"/>
          </ac:picMkLst>
        </pc:picChg>
        <pc:picChg chg="add del">
          <ac:chgData name="Dan Beard" userId="643f1810f8347cce" providerId="LiveId" clId="{A0DA85D6-3F2A-48A8-8631-9B71C205D627}" dt="2022-04-28T19:29:13.514" v="1270" actId="26606"/>
          <ac:picMkLst>
            <pc:docMk/>
            <pc:sldMk cId="1478718458" sldId="257"/>
            <ac:picMk id="14" creationId="{DE42E2D4-B689-DC30-722C-22705543DF71}"/>
          </ac:picMkLst>
        </pc:picChg>
        <pc:picChg chg="add del">
          <ac:chgData name="Dan Beard" userId="643f1810f8347cce" providerId="LiveId" clId="{A0DA85D6-3F2A-48A8-8631-9B71C205D627}" dt="2022-04-28T19:29:22.807" v="1272" actId="26606"/>
          <ac:picMkLst>
            <pc:docMk/>
            <pc:sldMk cId="1478718458" sldId="257"/>
            <ac:picMk id="17" creationId="{F1A92B68-AD65-65F4-7EF0-05C2FEC80DEE}"/>
          </ac:picMkLst>
        </pc:picChg>
        <pc:picChg chg="add del">
          <ac:chgData name="Dan Beard" userId="643f1810f8347cce" providerId="LiveId" clId="{A0DA85D6-3F2A-48A8-8631-9B71C205D627}" dt="2022-04-28T19:29:36.735" v="1274" actId="26606"/>
          <ac:picMkLst>
            <pc:docMk/>
            <pc:sldMk cId="1478718458" sldId="257"/>
            <ac:picMk id="22" creationId="{27DA4E56-A4AB-0065-FB76-F66F0733BFA8}"/>
          </ac:picMkLst>
        </pc:picChg>
        <pc:picChg chg="add del">
          <ac:chgData name="Dan Beard" userId="643f1810f8347cce" providerId="LiveId" clId="{A0DA85D6-3F2A-48A8-8631-9B71C205D627}" dt="2022-04-28T19:29:44.743" v="1276" actId="26606"/>
          <ac:picMkLst>
            <pc:docMk/>
            <pc:sldMk cId="1478718458" sldId="257"/>
            <ac:picMk id="26" creationId="{88BF14F7-0E24-C6DE-2EB8-33680BD8CEA3}"/>
          </ac:picMkLst>
        </pc:picChg>
        <pc:picChg chg="add mod">
          <ac:chgData name="Dan Beard" userId="643f1810f8347cce" providerId="LiveId" clId="{A0DA85D6-3F2A-48A8-8631-9B71C205D627}" dt="2022-04-28T19:31:55.982" v="1286" actId="26606"/>
          <ac:picMkLst>
            <pc:docMk/>
            <pc:sldMk cId="1478718458" sldId="257"/>
            <ac:picMk id="29" creationId="{4E59B5F5-3D18-5F12-3367-2C2D7D85BF0B}"/>
          </ac:picMkLst>
        </pc:picChg>
        <pc:cxnChg chg="add del">
          <ac:chgData name="Dan Beard" userId="643f1810f8347cce" providerId="LiveId" clId="{A0DA85D6-3F2A-48A8-8631-9B71C205D627}" dt="2022-04-28T19:31:52.790" v="1281" actId="26606"/>
          <ac:cxnSpMkLst>
            <pc:docMk/>
            <pc:sldMk cId="1478718458" sldId="257"/>
            <ac:cxnSpMk id="43" creationId="{B63CF8AD-BB19-4F90-BDE5-B3B3F56F4E4A}"/>
          </ac:cxnSpMkLst>
        </pc:cxnChg>
        <pc:cxnChg chg="add del">
          <ac:chgData name="Dan Beard" userId="643f1810f8347cce" providerId="LiveId" clId="{A0DA85D6-3F2A-48A8-8631-9B71C205D627}" dt="2022-04-28T19:31:52.790" v="1281" actId="26606"/>
          <ac:cxnSpMkLst>
            <pc:docMk/>
            <pc:sldMk cId="1478718458" sldId="257"/>
            <ac:cxnSpMk id="44" creationId="{224E62CA-FAA3-4628-AEF3-5033C771498B}"/>
          </ac:cxnSpMkLst>
        </pc:cxnChg>
      </pc:sldChg>
      <pc:sldChg chg="addSp delSp modSp mod modTransition setBg setClrOvrMap modNotesTx">
        <pc:chgData name="Dan Beard" userId="643f1810f8347cce" providerId="LiveId" clId="{A0DA85D6-3F2A-48A8-8631-9B71C205D627}" dt="2022-09-23T20:32:55.643" v="4664" actId="6549"/>
        <pc:sldMkLst>
          <pc:docMk/>
          <pc:sldMk cId="3232036372" sldId="258"/>
        </pc:sldMkLst>
        <pc:spChg chg="del mod ord">
          <ac:chgData name="Dan Beard" userId="643f1810f8347cce" providerId="LiveId" clId="{A0DA85D6-3F2A-48A8-8631-9B71C205D627}" dt="2022-05-01T01:21:04.270" v="3323" actId="478"/>
          <ac:spMkLst>
            <pc:docMk/>
            <pc:sldMk cId="3232036372" sldId="258"/>
            <ac:spMk id="3" creationId="{8350A116-B0DD-4FBA-8C10-614A69CA53D5}"/>
          </ac:spMkLst>
        </pc:spChg>
        <pc:spChg chg="add mod">
          <ac:chgData name="Dan Beard" userId="643f1810f8347cce" providerId="LiveId" clId="{A0DA85D6-3F2A-48A8-8631-9B71C205D627}" dt="2022-05-01T01:23:21.839" v="3343" actId="27636"/>
          <ac:spMkLst>
            <pc:docMk/>
            <pc:sldMk cId="3232036372" sldId="258"/>
            <ac:spMk id="8" creationId="{5BADAF08-821F-4098-BF2A-8A88B2C303B8}"/>
          </ac:spMkLst>
        </pc:spChg>
        <pc:spChg chg="add del">
          <ac:chgData name="Dan Beard" userId="643f1810f8347cce" providerId="LiveId" clId="{A0DA85D6-3F2A-48A8-8631-9B71C205D627}" dt="2022-04-28T20:07:48.018" v="1714" actId="26606"/>
          <ac:spMkLst>
            <pc:docMk/>
            <pc:sldMk cId="3232036372" sldId="258"/>
            <ac:spMk id="9" creationId="{330D6772-5550-42D5-B8BC-CDE28365623B}"/>
          </ac:spMkLst>
        </pc:spChg>
        <pc:spChg chg="add del">
          <ac:chgData name="Dan Beard" userId="643f1810f8347cce" providerId="LiveId" clId="{A0DA85D6-3F2A-48A8-8631-9B71C205D627}" dt="2022-04-28T20:07:48.018" v="1714" actId="26606"/>
          <ac:spMkLst>
            <pc:docMk/>
            <pc:sldMk cId="3232036372" sldId="258"/>
            <ac:spMk id="11" creationId="{97DB0DD1-0F30-4B7E-A6DC-3DDA7D5B351C}"/>
          </ac:spMkLst>
        </pc:spChg>
        <pc:spChg chg="add del">
          <ac:chgData name="Dan Beard" userId="643f1810f8347cce" providerId="LiveId" clId="{A0DA85D6-3F2A-48A8-8631-9B71C205D627}" dt="2022-04-28T20:08:04.207" v="1716" actId="26606"/>
          <ac:spMkLst>
            <pc:docMk/>
            <pc:sldMk cId="3232036372" sldId="258"/>
            <ac:spMk id="13" creationId="{8F90786E-B72D-4C32-BDCE-A170B007822D}"/>
          </ac:spMkLst>
        </pc:spChg>
        <pc:spChg chg="add del">
          <ac:chgData name="Dan Beard" userId="643f1810f8347cce" providerId="LiveId" clId="{A0DA85D6-3F2A-48A8-8631-9B71C205D627}" dt="2022-04-28T20:08:04.207" v="1716" actId="26606"/>
          <ac:spMkLst>
            <pc:docMk/>
            <pc:sldMk cId="3232036372" sldId="258"/>
            <ac:spMk id="14" creationId="{5E46F2E7-848F-4A6C-A098-4764FDEA771A}"/>
          </ac:spMkLst>
        </pc:spChg>
        <pc:spChg chg="add del">
          <ac:chgData name="Dan Beard" userId="643f1810f8347cce" providerId="LiveId" clId="{A0DA85D6-3F2A-48A8-8631-9B71C205D627}" dt="2022-04-28T20:08:06.558" v="1718" actId="26606"/>
          <ac:spMkLst>
            <pc:docMk/>
            <pc:sldMk cId="3232036372" sldId="258"/>
            <ac:spMk id="17" creationId="{9228552E-C8B1-4A80-8448-0787CE0FC704}"/>
          </ac:spMkLst>
        </pc:spChg>
        <pc:spChg chg="add del">
          <ac:chgData name="Dan Beard" userId="643f1810f8347cce" providerId="LiveId" clId="{A0DA85D6-3F2A-48A8-8631-9B71C205D627}" dt="2022-04-28T20:08:10.676" v="1720" actId="26606"/>
          <ac:spMkLst>
            <pc:docMk/>
            <pc:sldMk cId="3232036372" sldId="258"/>
            <ac:spMk id="20" creationId="{C5E6CFF1-2F42-4E10-9A97-F116F46F53FE}"/>
          </ac:spMkLst>
        </pc:spChg>
        <pc:spChg chg="add del">
          <ac:chgData name="Dan Beard" userId="643f1810f8347cce" providerId="LiveId" clId="{A0DA85D6-3F2A-48A8-8631-9B71C205D627}" dt="2022-04-28T20:08:20.408" v="1722" actId="26606"/>
          <ac:spMkLst>
            <pc:docMk/>
            <pc:sldMk cId="3232036372" sldId="258"/>
            <ac:spMk id="24" creationId="{9228552E-C8B1-4A80-8448-0787CE0FC704}"/>
          </ac:spMkLst>
        </pc:spChg>
        <pc:spChg chg="add del">
          <ac:chgData name="Dan Beard" userId="643f1810f8347cce" providerId="LiveId" clId="{A0DA85D6-3F2A-48A8-8631-9B71C205D627}" dt="2022-05-01T01:21:09.377" v="3324" actId="26606"/>
          <ac:spMkLst>
            <pc:docMk/>
            <pc:sldMk cId="3232036372" sldId="258"/>
            <ac:spMk id="27" creationId="{04812C46-200A-4DEB-A05E-3ED6C68C2387}"/>
          </ac:spMkLst>
        </pc:spChg>
        <pc:spChg chg="add del">
          <ac:chgData name="Dan Beard" userId="643f1810f8347cce" providerId="LiveId" clId="{A0DA85D6-3F2A-48A8-8631-9B71C205D627}" dt="2022-05-01T01:21:09.377" v="3324" actId="26606"/>
          <ac:spMkLst>
            <pc:docMk/>
            <pc:sldMk cId="3232036372" sldId="258"/>
            <ac:spMk id="29" creationId="{D1EA859B-E555-4109-94F3-6700E046E008}"/>
          </ac:spMkLst>
        </pc:spChg>
        <pc:spChg chg="add del">
          <ac:chgData name="Dan Beard" userId="643f1810f8347cce" providerId="LiveId" clId="{A0DA85D6-3F2A-48A8-8631-9B71C205D627}" dt="2022-05-01T01:21:34.024" v="3328" actId="26606"/>
          <ac:spMkLst>
            <pc:docMk/>
            <pc:sldMk cId="3232036372" sldId="258"/>
            <ac:spMk id="31" creationId="{42A4FC2C-047E-45A5-965D-8E1E3BF09BC6}"/>
          </ac:spMkLst>
        </pc:spChg>
        <pc:spChg chg="add">
          <ac:chgData name="Dan Beard" userId="643f1810f8347cce" providerId="LiveId" clId="{A0DA85D6-3F2A-48A8-8631-9B71C205D627}" dt="2022-05-01T01:21:34.024" v="3328" actId="26606"/>
          <ac:spMkLst>
            <pc:docMk/>
            <pc:sldMk cId="3232036372" sldId="258"/>
            <ac:spMk id="33" creationId="{2B1D4F77-A17C-43D7-B7FA-545148E4E93D}"/>
          </ac:spMkLst>
        </pc:spChg>
        <pc:spChg chg="add del">
          <ac:chgData name="Dan Beard" userId="643f1810f8347cce" providerId="LiveId" clId="{A0DA85D6-3F2A-48A8-8631-9B71C205D627}" dt="2022-04-28T20:21:14.706" v="1726" actId="26606"/>
          <ac:spMkLst>
            <pc:docMk/>
            <pc:sldMk cId="3232036372" sldId="258"/>
            <ac:spMk id="34" creationId="{231BF440-39FA-4087-84CC-2EEC0BBDAF29}"/>
          </ac:spMkLst>
        </pc:spChg>
        <pc:spChg chg="add del">
          <ac:chgData name="Dan Beard" userId="643f1810f8347cce" providerId="LiveId" clId="{A0DA85D6-3F2A-48A8-8631-9B71C205D627}" dt="2022-04-28T20:21:14.706" v="1726" actId="26606"/>
          <ac:spMkLst>
            <pc:docMk/>
            <pc:sldMk cId="3232036372" sldId="258"/>
            <ac:spMk id="36" creationId="{F04E4CBA-303B-48BD-8451-C2701CB0EEBF}"/>
          </ac:spMkLst>
        </pc:spChg>
        <pc:spChg chg="add del">
          <ac:chgData name="Dan Beard" userId="643f1810f8347cce" providerId="LiveId" clId="{A0DA85D6-3F2A-48A8-8631-9B71C205D627}" dt="2022-04-28T20:21:14.706" v="1726" actId="26606"/>
          <ac:spMkLst>
            <pc:docMk/>
            <pc:sldMk cId="3232036372" sldId="258"/>
            <ac:spMk id="38" creationId="{F6CA58B3-AFCC-4A40-9882-50D5080879B0}"/>
          </ac:spMkLst>
        </pc:spChg>
        <pc:spChg chg="add del">
          <ac:chgData name="Dan Beard" userId="643f1810f8347cce" providerId="LiveId" clId="{A0DA85D6-3F2A-48A8-8631-9B71C205D627}" dt="2022-04-28T20:21:14.706" v="1726" actId="26606"/>
          <ac:spMkLst>
            <pc:docMk/>
            <pc:sldMk cId="3232036372" sldId="258"/>
            <ac:spMk id="40" creationId="{75C56826-D4E5-42ED-8529-079651CB3005}"/>
          </ac:spMkLst>
        </pc:spChg>
        <pc:spChg chg="add del">
          <ac:chgData name="Dan Beard" userId="643f1810f8347cce" providerId="LiveId" clId="{A0DA85D6-3F2A-48A8-8631-9B71C205D627}" dt="2022-04-28T20:21:14.706" v="1726" actId="26606"/>
          <ac:spMkLst>
            <pc:docMk/>
            <pc:sldMk cId="3232036372" sldId="258"/>
            <ac:spMk id="42" creationId="{82095FCE-EF05-4443-B97A-85DEE3A5CA17}"/>
          </ac:spMkLst>
        </pc:spChg>
        <pc:spChg chg="add del">
          <ac:chgData name="Dan Beard" userId="643f1810f8347cce" providerId="LiveId" clId="{A0DA85D6-3F2A-48A8-8631-9B71C205D627}" dt="2022-04-28T20:21:14.706" v="1726" actId="26606"/>
          <ac:spMkLst>
            <pc:docMk/>
            <pc:sldMk cId="3232036372" sldId="258"/>
            <ac:spMk id="44" creationId="{CA00AE6B-AA30-4CF8-BA6F-339B780AD76C}"/>
          </ac:spMkLst>
        </pc:spChg>
        <pc:spChg chg="add del">
          <ac:chgData name="Dan Beard" userId="643f1810f8347cce" providerId="LiveId" clId="{A0DA85D6-3F2A-48A8-8631-9B71C205D627}" dt="2022-04-28T20:21:39.242" v="1728" actId="26606"/>
          <ac:spMkLst>
            <pc:docMk/>
            <pc:sldMk cId="3232036372" sldId="258"/>
            <ac:spMk id="46" creationId="{99F1FFA9-D672-408C-9220-ADEEC6ABDD09}"/>
          </ac:spMkLst>
        </pc:spChg>
        <pc:spChg chg="add del">
          <ac:chgData name="Dan Beard" userId="643f1810f8347cce" providerId="LiveId" clId="{A0DA85D6-3F2A-48A8-8631-9B71C205D627}" dt="2022-04-28T20:21:53.352" v="1730" actId="26606"/>
          <ac:spMkLst>
            <pc:docMk/>
            <pc:sldMk cId="3232036372" sldId="258"/>
            <ac:spMk id="48" creationId="{889AE703-9EC1-473D-8723-8E991E88520E}"/>
          </ac:spMkLst>
        </pc:spChg>
        <pc:spChg chg="add del">
          <ac:chgData name="Dan Beard" userId="643f1810f8347cce" providerId="LiveId" clId="{A0DA85D6-3F2A-48A8-8631-9B71C205D627}" dt="2022-04-28T20:22:46.518" v="1732" actId="26606"/>
          <ac:spMkLst>
            <pc:docMk/>
            <pc:sldMk cId="3232036372" sldId="258"/>
            <ac:spMk id="50" creationId="{904DCDEA-60EE-4FBF-B515-F83D82F966F7}"/>
          </ac:spMkLst>
        </pc:spChg>
        <pc:spChg chg="add del">
          <ac:chgData name="Dan Beard" userId="643f1810f8347cce" providerId="LiveId" clId="{A0DA85D6-3F2A-48A8-8631-9B71C205D627}" dt="2022-04-28T20:22:46.518" v="1732" actId="26606"/>
          <ac:spMkLst>
            <pc:docMk/>
            <pc:sldMk cId="3232036372" sldId="258"/>
            <ac:spMk id="51" creationId="{34D94F3A-BF39-47F6-9AAA-3C61AF7E05B1}"/>
          </ac:spMkLst>
        </pc:spChg>
        <pc:spChg chg="add del">
          <ac:chgData name="Dan Beard" userId="643f1810f8347cce" providerId="LiveId" clId="{A0DA85D6-3F2A-48A8-8631-9B71C205D627}" dt="2022-04-28T20:22:46.518" v="1732" actId="26606"/>
          <ac:spMkLst>
            <pc:docMk/>
            <pc:sldMk cId="3232036372" sldId="258"/>
            <ac:spMk id="52" creationId="{11BAB570-FF10-4E96-8A3F-FA9804702B89}"/>
          </ac:spMkLst>
        </pc:spChg>
        <pc:picChg chg="add del mod ord">
          <ac:chgData name="Dan Beard" userId="643f1810f8347cce" providerId="LiveId" clId="{A0DA85D6-3F2A-48A8-8631-9B71C205D627}" dt="2022-04-28T20:22:50.077" v="1733" actId="21"/>
          <ac:picMkLst>
            <pc:docMk/>
            <pc:sldMk cId="3232036372" sldId="258"/>
            <ac:picMk id="2" creationId="{CAB886E7-6CFC-470F-B39D-157A38DD7D11}"/>
          </ac:picMkLst>
        </pc:picChg>
        <pc:picChg chg="add del">
          <ac:chgData name="Dan Beard" userId="643f1810f8347cce" providerId="LiveId" clId="{A0DA85D6-3F2A-48A8-8631-9B71C205D627}" dt="2022-04-28T20:07:48.018" v="1714" actId="26606"/>
          <ac:picMkLst>
            <pc:docMk/>
            <pc:sldMk cId="3232036372" sldId="258"/>
            <ac:picMk id="5" creationId="{64B21210-F0E6-4436-486F-6C9271F502D8}"/>
          </ac:picMkLst>
        </pc:picChg>
        <pc:picChg chg="add del">
          <ac:chgData name="Dan Beard" userId="643f1810f8347cce" providerId="LiveId" clId="{A0DA85D6-3F2A-48A8-8631-9B71C205D627}" dt="2022-04-28T20:08:04.207" v="1716" actId="26606"/>
          <ac:picMkLst>
            <pc:docMk/>
            <pc:sldMk cId="3232036372" sldId="258"/>
            <ac:picMk id="15" creationId="{3A89407D-80F8-7C35-D736-BD4D8DD24583}"/>
          </ac:picMkLst>
        </pc:picChg>
        <pc:picChg chg="add del">
          <ac:chgData name="Dan Beard" userId="643f1810f8347cce" providerId="LiveId" clId="{A0DA85D6-3F2A-48A8-8631-9B71C205D627}" dt="2022-04-28T20:08:06.558" v="1718" actId="26606"/>
          <ac:picMkLst>
            <pc:docMk/>
            <pc:sldMk cId="3232036372" sldId="258"/>
            <ac:picMk id="18" creationId="{F6148084-E6B4-154D-8570-0D9C14C0E11B}"/>
          </ac:picMkLst>
        </pc:picChg>
        <pc:picChg chg="add del">
          <ac:chgData name="Dan Beard" userId="643f1810f8347cce" providerId="LiveId" clId="{A0DA85D6-3F2A-48A8-8631-9B71C205D627}" dt="2022-04-28T20:08:10.676" v="1720" actId="26606"/>
          <ac:picMkLst>
            <pc:docMk/>
            <pc:sldMk cId="3232036372" sldId="258"/>
            <ac:picMk id="21" creationId="{42C433D7-2111-B9F8-FC78-8D36398B667A}"/>
          </ac:picMkLst>
        </pc:picChg>
        <pc:picChg chg="add del">
          <ac:chgData name="Dan Beard" userId="643f1810f8347cce" providerId="LiveId" clId="{A0DA85D6-3F2A-48A8-8631-9B71C205D627}" dt="2022-04-28T20:08:20.408" v="1722" actId="26606"/>
          <ac:picMkLst>
            <pc:docMk/>
            <pc:sldMk cId="3232036372" sldId="258"/>
            <ac:picMk id="25" creationId="{F6148084-E6B4-154D-8570-0D9C14C0E11B}"/>
          </ac:picMkLst>
        </pc:picChg>
        <pc:picChg chg="add mod ord">
          <ac:chgData name="Dan Beard" userId="643f1810f8347cce" providerId="LiveId" clId="{A0DA85D6-3F2A-48A8-8631-9B71C205D627}" dt="2022-05-01T01:21:34.024" v="3328" actId="26606"/>
          <ac:picMkLst>
            <pc:docMk/>
            <pc:sldMk cId="3232036372" sldId="258"/>
            <ac:picMk id="28" creationId="{055AD12B-E40D-E39B-5693-1296F077CC8A}"/>
          </ac:picMkLst>
        </pc:picChg>
        <pc:cxnChg chg="add del">
          <ac:chgData name="Dan Beard" userId="643f1810f8347cce" providerId="LiveId" clId="{A0DA85D6-3F2A-48A8-8631-9B71C205D627}" dt="2022-04-28T20:08:10.676" v="1720" actId="26606"/>
          <ac:cxnSpMkLst>
            <pc:docMk/>
            <pc:sldMk cId="3232036372" sldId="258"/>
            <ac:cxnSpMk id="22" creationId="{67182200-4859-4C8D-BCBB-55B245C28BA3}"/>
          </ac:cxnSpMkLst>
        </pc:cxnChg>
      </pc:sldChg>
      <pc:sldChg chg="addSp delSp modSp mod modTransition setBg setClrOvrMap modNotesTx">
        <pc:chgData name="Dan Beard" userId="643f1810f8347cce" providerId="LiveId" clId="{A0DA85D6-3F2A-48A8-8631-9B71C205D627}" dt="2022-09-23T20:34:59.379" v="4665"/>
        <pc:sldMkLst>
          <pc:docMk/>
          <pc:sldMk cId="2286332078" sldId="259"/>
        </pc:sldMkLst>
        <pc:spChg chg="add mod ord">
          <ac:chgData name="Dan Beard" userId="643f1810f8347cce" providerId="LiveId" clId="{A0DA85D6-3F2A-48A8-8631-9B71C205D627}" dt="2022-05-01T01:32:43.268" v="3497" actId="26606"/>
          <ac:spMkLst>
            <pc:docMk/>
            <pc:sldMk cId="2286332078" sldId="259"/>
            <ac:spMk id="3" creationId="{8E880DB4-A73D-4F30-9451-A2ADAE0774B0}"/>
          </ac:spMkLst>
        </pc:spChg>
        <pc:spChg chg="add del">
          <ac:chgData name="Dan Beard" userId="643f1810f8347cce" providerId="LiveId" clId="{A0DA85D6-3F2A-48A8-8631-9B71C205D627}" dt="2022-04-29T00:41:29.182" v="2869" actId="26606"/>
          <ac:spMkLst>
            <pc:docMk/>
            <pc:sldMk cId="2286332078" sldId="259"/>
            <ac:spMk id="9" creationId="{3CD9DF72-87A3-404E-A828-84CBF11A8303}"/>
          </ac:spMkLst>
        </pc:spChg>
        <pc:spChg chg="add del">
          <ac:chgData name="Dan Beard" userId="643f1810f8347cce" providerId="LiveId" clId="{A0DA85D6-3F2A-48A8-8631-9B71C205D627}" dt="2022-04-29T00:41:31.288" v="2871" actId="26606"/>
          <ac:spMkLst>
            <pc:docMk/>
            <pc:sldMk cId="2286332078" sldId="259"/>
            <ac:spMk id="13" creationId="{99192C51-B764-4A9B-9587-5EF8B628B8D9}"/>
          </ac:spMkLst>
        </pc:spChg>
        <pc:spChg chg="add del">
          <ac:chgData name="Dan Beard" userId="643f1810f8347cce" providerId="LiveId" clId="{A0DA85D6-3F2A-48A8-8631-9B71C205D627}" dt="2022-04-29T00:41:35.381" v="2873" actId="26606"/>
          <ac:spMkLst>
            <pc:docMk/>
            <pc:sldMk cId="2286332078" sldId="259"/>
            <ac:spMk id="15" creationId="{F13C74B1-5B17-4795-BED0-7140497B445A}"/>
          </ac:spMkLst>
        </pc:spChg>
        <pc:spChg chg="add del">
          <ac:chgData name="Dan Beard" userId="643f1810f8347cce" providerId="LiveId" clId="{A0DA85D6-3F2A-48A8-8631-9B71C205D627}" dt="2022-04-29T00:41:35.381" v="2873" actId="26606"/>
          <ac:spMkLst>
            <pc:docMk/>
            <pc:sldMk cId="2286332078" sldId="259"/>
            <ac:spMk id="16" creationId="{D4974D33-8DC5-464E-8C6D-BE58F0669C17}"/>
          </ac:spMkLst>
        </pc:spChg>
        <pc:spChg chg="add del">
          <ac:chgData name="Dan Beard" userId="643f1810f8347cce" providerId="LiveId" clId="{A0DA85D6-3F2A-48A8-8631-9B71C205D627}" dt="2022-04-29T00:41:46.349" v="2875" actId="26606"/>
          <ac:spMkLst>
            <pc:docMk/>
            <pc:sldMk cId="2286332078" sldId="259"/>
            <ac:spMk id="18" creationId="{B95B9BA8-1D69-4796-85F5-B6D0BD52354B}"/>
          </ac:spMkLst>
        </pc:spChg>
        <pc:spChg chg="add del">
          <ac:chgData name="Dan Beard" userId="643f1810f8347cce" providerId="LiveId" clId="{A0DA85D6-3F2A-48A8-8631-9B71C205D627}" dt="2022-04-29T00:41:47.605" v="2877" actId="26606"/>
          <ac:spMkLst>
            <pc:docMk/>
            <pc:sldMk cId="2286332078" sldId="259"/>
            <ac:spMk id="20" creationId="{1BF4DD63-CE83-4A2A-994E-8598C22E6FCF}"/>
          </ac:spMkLst>
        </pc:spChg>
        <pc:spChg chg="add del">
          <ac:chgData name="Dan Beard" userId="643f1810f8347cce" providerId="LiveId" clId="{A0DA85D6-3F2A-48A8-8631-9B71C205D627}" dt="2022-04-29T00:41:47.605" v="2877" actId="26606"/>
          <ac:spMkLst>
            <pc:docMk/>
            <pc:sldMk cId="2286332078" sldId="259"/>
            <ac:spMk id="21" creationId="{127393A7-D6DA-410B-8699-AA56B57BF7BA}"/>
          </ac:spMkLst>
        </pc:spChg>
        <pc:spChg chg="add del">
          <ac:chgData name="Dan Beard" userId="643f1810f8347cce" providerId="LiveId" clId="{A0DA85D6-3F2A-48A8-8631-9B71C205D627}" dt="2022-04-29T00:41:47.605" v="2877" actId="26606"/>
          <ac:spMkLst>
            <pc:docMk/>
            <pc:sldMk cId="2286332078" sldId="259"/>
            <ac:spMk id="22" creationId="{8EC44C88-69E3-42EE-86E8-9B45F712B769}"/>
          </ac:spMkLst>
        </pc:spChg>
        <pc:spChg chg="add del">
          <ac:chgData name="Dan Beard" userId="643f1810f8347cce" providerId="LiveId" clId="{A0DA85D6-3F2A-48A8-8631-9B71C205D627}" dt="2022-04-29T00:41:49.841" v="2879" actId="26606"/>
          <ac:spMkLst>
            <pc:docMk/>
            <pc:sldMk cId="2286332078" sldId="259"/>
            <ac:spMk id="24" creationId="{B95B9BA8-1D69-4796-85F5-B6D0BD52354B}"/>
          </ac:spMkLst>
        </pc:spChg>
        <pc:spChg chg="add del">
          <ac:chgData name="Dan Beard" userId="643f1810f8347cce" providerId="LiveId" clId="{A0DA85D6-3F2A-48A8-8631-9B71C205D627}" dt="2022-04-29T00:41:53.408" v="2881" actId="26606"/>
          <ac:spMkLst>
            <pc:docMk/>
            <pc:sldMk cId="2286332078" sldId="259"/>
            <ac:spMk id="28" creationId="{1BF4DD63-CE83-4A2A-994E-8598C22E6FCF}"/>
          </ac:spMkLst>
        </pc:spChg>
        <pc:spChg chg="add del">
          <ac:chgData name="Dan Beard" userId="643f1810f8347cce" providerId="LiveId" clId="{A0DA85D6-3F2A-48A8-8631-9B71C205D627}" dt="2022-04-29T00:41:53.408" v="2881" actId="26606"/>
          <ac:spMkLst>
            <pc:docMk/>
            <pc:sldMk cId="2286332078" sldId="259"/>
            <ac:spMk id="29" creationId="{127393A7-D6DA-410B-8699-AA56B57BF7BA}"/>
          </ac:spMkLst>
        </pc:spChg>
        <pc:spChg chg="add del">
          <ac:chgData name="Dan Beard" userId="643f1810f8347cce" providerId="LiveId" clId="{A0DA85D6-3F2A-48A8-8631-9B71C205D627}" dt="2022-04-29T00:41:53.408" v="2881" actId="26606"/>
          <ac:spMkLst>
            <pc:docMk/>
            <pc:sldMk cId="2286332078" sldId="259"/>
            <ac:spMk id="30" creationId="{8EC44C88-69E3-42EE-86E8-9B45F712B769}"/>
          </ac:spMkLst>
        </pc:spChg>
        <pc:spChg chg="add del">
          <ac:chgData name="Dan Beard" userId="643f1810f8347cce" providerId="LiveId" clId="{A0DA85D6-3F2A-48A8-8631-9B71C205D627}" dt="2022-04-29T00:41:55.601" v="2883" actId="26606"/>
          <ac:spMkLst>
            <pc:docMk/>
            <pc:sldMk cId="2286332078" sldId="259"/>
            <ac:spMk id="36" creationId="{A81E7530-396C-45F0-92F4-A885648D1631}"/>
          </ac:spMkLst>
        </pc:spChg>
        <pc:spChg chg="add del">
          <ac:chgData name="Dan Beard" userId="643f1810f8347cce" providerId="LiveId" clId="{A0DA85D6-3F2A-48A8-8631-9B71C205D627}" dt="2022-04-29T00:41:55.601" v="2883" actId="26606"/>
          <ac:spMkLst>
            <pc:docMk/>
            <pc:sldMk cId="2286332078" sldId="259"/>
            <ac:spMk id="37" creationId="{D9F5512A-48E1-4C07-B75E-3CCC517B6804}"/>
          </ac:spMkLst>
        </pc:spChg>
        <pc:spChg chg="add del">
          <ac:chgData name="Dan Beard" userId="643f1810f8347cce" providerId="LiveId" clId="{A0DA85D6-3F2A-48A8-8631-9B71C205D627}" dt="2022-04-29T00:41:55.601" v="2883" actId="26606"/>
          <ac:spMkLst>
            <pc:docMk/>
            <pc:sldMk cId="2286332078" sldId="259"/>
            <ac:spMk id="38" creationId="{7316481C-0A49-4796-812B-0D64F063B720}"/>
          </ac:spMkLst>
        </pc:spChg>
        <pc:spChg chg="add del">
          <ac:chgData name="Dan Beard" userId="643f1810f8347cce" providerId="LiveId" clId="{A0DA85D6-3F2A-48A8-8631-9B71C205D627}" dt="2022-04-29T00:41:55.601" v="2883" actId="26606"/>
          <ac:spMkLst>
            <pc:docMk/>
            <pc:sldMk cId="2286332078" sldId="259"/>
            <ac:spMk id="39" creationId="{A5271697-90F1-4A23-8EF2-0179F2EAFACB}"/>
          </ac:spMkLst>
        </pc:spChg>
        <pc:spChg chg="add del">
          <ac:chgData name="Dan Beard" userId="643f1810f8347cce" providerId="LiveId" clId="{A0DA85D6-3F2A-48A8-8631-9B71C205D627}" dt="2022-04-29T00:41:57.363" v="2885" actId="26606"/>
          <ac:spMkLst>
            <pc:docMk/>
            <pc:sldMk cId="2286332078" sldId="259"/>
            <ac:spMk id="52" creationId="{96CF2A2B-0745-440C-9224-C5C6A0A4286F}"/>
          </ac:spMkLst>
        </pc:spChg>
        <pc:spChg chg="add del">
          <ac:chgData name="Dan Beard" userId="643f1810f8347cce" providerId="LiveId" clId="{A0DA85D6-3F2A-48A8-8631-9B71C205D627}" dt="2022-04-29T00:41:57.363" v="2885" actId="26606"/>
          <ac:spMkLst>
            <pc:docMk/>
            <pc:sldMk cId="2286332078" sldId="259"/>
            <ac:spMk id="53" creationId="{75BE6D6B-84C9-4D2B-97EB-773B7369EF82}"/>
          </ac:spMkLst>
        </pc:spChg>
        <pc:spChg chg="add del">
          <ac:chgData name="Dan Beard" userId="643f1810f8347cce" providerId="LiveId" clId="{A0DA85D6-3F2A-48A8-8631-9B71C205D627}" dt="2022-04-29T00:41:59.346" v="2887" actId="26606"/>
          <ac:spMkLst>
            <pc:docMk/>
            <pc:sldMk cId="2286332078" sldId="259"/>
            <ac:spMk id="55" creationId="{8F23F8A3-8FD7-4779-8323-FDC26BE99889}"/>
          </ac:spMkLst>
        </pc:spChg>
        <pc:spChg chg="add del">
          <ac:chgData name="Dan Beard" userId="643f1810f8347cce" providerId="LiveId" clId="{A0DA85D6-3F2A-48A8-8631-9B71C205D627}" dt="2022-04-29T00:41:59.346" v="2887" actId="26606"/>
          <ac:spMkLst>
            <pc:docMk/>
            <pc:sldMk cId="2286332078" sldId="259"/>
            <ac:spMk id="56" creationId="{F605C4CC-A25C-416F-8333-7CB7DC97D870}"/>
          </ac:spMkLst>
        </pc:spChg>
        <pc:spChg chg="add del">
          <ac:chgData name="Dan Beard" userId="643f1810f8347cce" providerId="LiveId" clId="{A0DA85D6-3F2A-48A8-8631-9B71C205D627}" dt="2022-04-29T00:42:14.880" v="2889" actId="26606"/>
          <ac:spMkLst>
            <pc:docMk/>
            <pc:sldMk cId="2286332078" sldId="259"/>
            <ac:spMk id="58" creationId="{21A75659-5A6F-4F77-9679-678A00B9D8DC}"/>
          </ac:spMkLst>
        </pc:spChg>
        <pc:spChg chg="add del">
          <ac:chgData name="Dan Beard" userId="643f1810f8347cce" providerId="LiveId" clId="{A0DA85D6-3F2A-48A8-8631-9B71C205D627}" dt="2022-04-29T00:42:14.880" v="2889" actId="26606"/>
          <ac:spMkLst>
            <pc:docMk/>
            <pc:sldMk cId="2286332078" sldId="259"/>
            <ac:spMk id="59" creationId="{E30A3A45-140E-431E-AED0-07EF836310B3}"/>
          </ac:spMkLst>
        </pc:spChg>
        <pc:spChg chg="add del">
          <ac:chgData name="Dan Beard" userId="643f1810f8347cce" providerId="LiveId" clId="{A0DA85D6-3F2A-48A8-8631-9B71C205D627}" dt="2022-04-29T00:42:14.880" v="2889" actId="26606"/>
          <ac:spMkLst>
            <pc:docMk/>
            <pc:sldMk cId="2286332078" sldId="259"/>
            <ac:spMk id="60" creationId="{55D4142C-5077-457F-A6AD-3FECFDB39685}"/>
          </ac:spMkLst>
        </pc:spChg>
        <pc:spChg chg="add del">
          <ac:chgData name="Dan Beard" userId="643f1810f8347cce" providerId="LiveId" clId="{A0DA85D6-3F2A-48A8-8631-9B71C205D627}" dt="2022-04-29T00:42:14.880" v="2889" actId="26606"/>
          <ac:spMkLst>
            <pc:docMk/>
            <pc:sldMk cId="2286332078" sldId="259"/>
            <ac:spMk id="61" creationId="{7A5F0580-5EE9-419F-96EE-B6529EF6E7D0}"/>
          </ac:spMkLst>
        </pc:spChg>
        <pc:spChg chg="add del">
          <ac:chgData name="Dan Beard" userId="643f1810f8347cce" providerId="LiveId" clId="{A0DA85D6-3F2A-48A8-8631-9B71C205D627}" dt="2022-05-01T01:32:43.268" v="3497" actId="26606"/>
          <ac:spMkLst>
            <pc:docMk/>
            <pc:sldMk cId="2286332078" sldId="259"/>
            <ac:spMk id="63" creationId="{86C7B4A1-154A-4DF0-AC46-F88D75A2E0FD}"/>
          </ac:spMkLst>
        </pc:spChg>
        <pc:spChg chg="add">
          <ac:chgData name="Dan Beard" userId="643f1810f8347cce" providerId="LiveId" clId="{A0DA85D6-3F2A-48A8-8631-9B71C205D627}" dt="2022-05-01T01:32:43.268" v="3497" actId="26606"/>
          <ac:spMkLst>
            <pc:docMk/>
            <pc:sldMk cId="2286332078" sldId="259"/>
            <ac:spMk id="68" creationId="{C1DD1A8A-57D5-4A81-AD04-532B043C5611}"/>
          </ac:spMkLst>
        </pc:spChg>
        <pc:spChg chg="add">
          <ac:chgData name="Dan Beard" userId="643f1810f8347cce" providerId="LiveId" clId="{A0DA85D6-3F2A-48A8-8631-9B71C205D627}" dt="2022-05-01T01:32:43.268" v="3497" actId="26606"/>
          <ac:spMkLst>
            <pc:docMk/>
            <pc:sldMk cId="2286332078" sldId="259"/>
            <ac:spMk id="70" creationId="{007891EC-4501-44ED-A8C8-B11B6DB767AB}"/>
          </ac:spMkLst>
        </pc:spChg>
        <pc:grpChg chg="add del">
          <ac:chgData name="Dan Beard" userId="643f1810f8347cce" providerId="LiveId" clId="{A0DA85D6-3F2A-48A8-8631-9B71C205D627}" dt="2022-04-29T00:41:49.841" v="2879" actId="26606"/>
          <ac:grpSpMkLst>
            <pc:docMk/>
            <pc:sldMk cId="2286332078" sldId="259"/>
            <ac:grpSpMk id="25" creationId="{0EAC7AFE-68C0-41EB-A1C7-108E60D7C338}"/>
          </ac:grpSpMkLst>
        </pc:grpChg>
        <pc:grpChg chg="add del">
          <ac:chgData name="Dan Beard" userId="643f1810f8347cce" providerId="LiveId" clId="{A0DA85D6-3F2A-48A8-8631-9B71C205D627}" dt="2022-04-29T00:41:55.601" v="2883" actId="26606"/>
          <ac:grpSpMkLst>
            <pc:docMk/>
            <pc:sldMk cId="2286332078" sldId="259"/>
            <ac:grpSpMk id="40" creationId="{81DE8B58-F373-409E-A253-4380A66091D4}"/>
          </ac:grpSpMkLst>
        </pc:grpChg>
        <pc:picChg chg="add mod">
          <ac:chgData name="Dan Beard" userId="643f1810f8347cce" providerId="LiveId" clId="{A0DA85D6-3F2A-48A8-8631-9B71C205D627}" dt="2022-05-01T01:32:43.268" v="3497" actId="26606"/>
          <ac:picMkLst>
            <pc:docMk/>
            <pc:sldMk cId="2286332078" sldId="259"/>
            <ac:picMk id="4" creationId="{7F9EFFD4-0300-40DD-B948-521998CEECA0}"/>
          </ac:picMkLst>
        </pc:picChg>
        <pc:cxnChg chg="add del">
          <ac:chgData name="Dan Beard" userId="643f1810f8347cce" providerId="LiveId" clId="{A0DA85D6-3F2A-48A8-8631-9B71C205D627}" dt="2022-04-29T00:41:29.182" v="2869" actId="26606"/>
          <ac:cxnSpMkLst>
            <pc:docMk/>
            <pc:sldMk cId="2286332078" sldId="259"/>
            <ac:cxnSpMk id="11" creationId="{20E3A342-4D61-4E3F-AF90-1AB42AEB96CC}"/>
          </ac:cxnSpMkLst>
        </pc:cxnChg>
      </pc:sldChg>
      <pc:sldChg chg="addSp delSp modSp mod modTransition setBg setClrOvrMap modNotesTx">
        <pc:chgData name="Dan Beard" userId="643f1810f8347cce" providerId="LiveId" clId="{A0DA85D6-3F2A-48A8-8631-9B71C205D627}" dt="2022-09-23T21:26:56.597" v="4897"/>
        <pc:sldMkLst>
          <pc:docMk/>
          <pc:sldMk cId="2026224372" sldId="260"/>
        </pc:sldMkLst>
        <pc:spChg chg="add del">
          <ac:chgData name="Dan Beard" userId="643f1810f8347cce" providerId="LiveId" clId="{A0DA85D6-3F2A-48A8-8631-9B71C205D627}" dt="2022-05-01T03:31:18.256" v="3903" actId="26606"/>
          <ac:spMkLst>
            <pc:docMk/>
            <pc:sldMk cId="2026224372" sldId="260"/>
            <ac:spMk id="8" creationId="{42A4FC2C-047E-45A5-965D-8E1E3BF09BC6}"/>
          </ac:spMkLst>
        </pc:spChg>
        <pc:spChg chg="add del">
          <ac:chgData name="Dan Beard" userId="643f1810f8347cce" providerId="LiveId" clId="{A0DA85D6-3F2A-48A8-8631-9B71C205D627}" dt="2022-05-01T03:31:18.956" v="3905" actId="26606"/>
          <ac:spMkLst>
            <pc:docMk/>
            <pc:sldMk cId="2026224372" sldId="260"/>
            <ac:spMk id="10" creationId="{CB44330D-EA18-4254-AA95-EB49948539B8}"/>
          </ac:spMkLst>
        </pc:spChg>
        <pc:spChg chg="add del">
          <ac:chgData name="Dan Beard" userId="643f1810f8347cce" providerId="LiveId" clId="{A0DA85D6-3F2A-48A8-8631-9B71C205D627}" dt="2022-05-01T03:31:18.956" v="3905" actId="26606"/>
          <ac:spMkLst>
            <pc:docMk/>
            <pc:sldMk cId="2026224372" sldId="260"/>
            <ac:spMk id="11" creationId="{32BC26D8-82FB-445E-AA49-62A77D7C1EE0}"/>
          </ac:spMkLst>
        </pc:spChg>
        <pc:spChg chg="add del">
          <ac:chgData name="Dan Beard" userId="643f1810f8347cce" providerId="LiveId" clId="{A0DA85D6-3F2A-48A8-8631-9B71C205D627}" dt="2022-05-01T03:31:34.310" v="3907" actId="26606"/>
          <ac:spMkLst>
            <pc:docMk/>
            <pc:sldMk cId="2026224372" sldId="260"/>
            <ac:spMk id="12" creationId="{2633B3B5-CC90-43F0-8714-D31D1F3F0209}"/>
          </ac:spMkLst>
        </pc:spChg>
        <pc:spChg chg="add del">
          <ac:chgData name="Dan Beard" userId="643f1810f8347cce" providerId="LiveId" clId="{A0DA85D6-3F2A-48A8-8631-9B71C205D627}" dt="2022-05-01T03:31:34.310" v="3907" actId="26606"/>
          <ac:spMkLst>
            <pc:docMk/>
            <pc:sldMk cId="2026224372" sldId="260"/>
            <ac:spMk id="13" creationId="{AB8C311F-7253-4AED-9701-7FC0708C41C7}"/>
          </ac:spMkLst>
        </pc:spChg>
        <pc:spChg chg="add del">
          <ac:chgData name="Dan Beard" userId="643f1810f8347cce" providerId="LiveId" clId="{A0DA85D6-3F2A-48A8-8631-9B71C205D627}" dt="2022-05-01T03:31:34.310" v="3907" actId="26606"/>
          <ac:spMkLst>
            <pc:docMk/>
            <pc:sldMk cId="2026224372" sldId="260"/>
            <ac:spMk id="14" creationId="{A8D57A06-A426-446D-B02C-A2DC6B62E45E}"/>
          </ac:spMkLst>
        </pc:spChg>
        <pc:spChg chg="add del">
          <ac:chgData name="Dan Beard" userId="643f1810f8347cce" providerId="LiveId" clId="{A0DA85D6-3F2A-48A8-8631-9B71C205D627}" dt="2022-05-01T03:31:34.310" v="3907" actId="26606"/>
          <ac:spMkLst>
            <pc:docMk/>
            <pc:sldMk cId="2026224372" sldId="260"/>
            <ac:spMk id="15" creationId="{E2384209-CB15-4CDF-9D31-C44FD9A3F20D}"/>
          </ac:spMkLst>
        </pc:spChg>
        <pc:spChg chg="add del">
          <ac:chgData name="Dan Beard" userId="643f1810f8347cce" providerId="LiveId" clId="{A0DA85D6-3F2A-48A8-8631-9B71C205D627}" dt="2022-05-01T03:31:38.303" v="3909" actId="26606"/>
          <ac:spMkLst>
            <pc:docMk/>
            <pc:sldMk cId="2026224372" sldId="260"/>
            <ac:spMk id="17" creationId="{7C1E5815-D54C-487F-A054-6D4930ADE3DF}"/>
          </ac:spMkLst>
        </pc:spChg>
        <pc:spChg chg="add del">
          <ac:chgData name="Dan Beard" userId="643f1810f8347cce" providerId="LiveId" clId="{A0DA85D6-3F2A-48A8-8631-9B71C205D627}" dt="2022-05-01T03:31:38.303" v="3909" actId="26606"/>
          <ac:spMkLst>
            <pc:docMk/>
            <pc:sldMk cId="2026224372" sldId="260"/>
            <ac:spMk id="18" creationId="{736F0DFD-0954-464F-BF12-DD2E6F6E0380}"/>
          </ac:spMkLst>
        </pc:spChg>
        <pc:spChg chg="add mod ord">
          <ac:chgData name="Dan Beard" userId="643f1810f8347cce" providerId="LiveId" clId="{A0DA85D6-3F2A-48A8-8631-9B71C205D627}" dt="2022-05-01T03:48:59.624" v="4022" actId="1035"/>
          <ac:spMkLst>
            <pc:docMk/>
            <pc:sldMk cId="2026224372" sldId="260"/>
            <ac:spMk id="20" creationId="{03CB8096-3B2F-46F5-B865-7A7096E1733B}"/>
          </ac:spMkLst>
        </pc:spChg>
        <pc:spChg chg="add del">
          <ac:chgData name="Dan Beard" userId="643f1810f8347cce" providerId="LiveId" clId="{A0DA85D6-3F2A-48A8-8631-9B71C205D627}" dt="2022-05-01T03:42:06.592" v="3944" actId="26606"/>
          <ac:spMkLst>
            <pc:docMk/>
            <pc:sldMk cId="2026224372" sldId="260"/>
            <ac:spMk id="24" creationId="{BCC55ACC-A2F6-403C-A3A4-D59B3734D45F}"/>
          </ac:spMkLst>
        </pc:spChg>
        <pc:spChg chg="add del">
          <ac:chgData name="Dan Beard" userId="643f1810f8347cce" providerId="LiveId" clId="{A0DA85D6-3F2A-48A8-8631-9B71C205D627}" dt="2022-05-01T03:40:55.709" v="3933" actId="26606"/>
          <ac:spMkLst>
            <pc:docMk/>
            <pc:sldMk cId="2026224372" sldId="260"/>
            <ac:spMk id="25" creationId="{B5FA7C47-B7C1-4D2E-AB49-ED23BA34BA83}"/>
          </ac:spMkLst>
        </pc:spChg>
        <pc:spChg chg="add del">
          <ac:chgData name="Dan Beard" userId="643f1810f8347cce" providerId="LiveId" clId="{A0DA85D6-3F2A-48A8-8631-9B71C205D627}" dt="2022-05-01T03:42:09.248" v="3946" actId="26606"/>
          <ac:spMkLst>
            <pc:docMk/>
            <pc:sldMk cId="2026224372" sldId="260"/>
            <ac:spMk id="26" creationId="{C4879EFC-8E62-4E00-973C-C45EE9EC676D}"/>
          </ac:spMkLst>
        </pc:spChg>
        <pc:spChg chg="add del">
          <ac:chgData name="Dan Beard" userId="643f1810f8347cce" providerId="LiveId" clId="{A0DA85D6-3F2A-48A8-8631-9B71C205D627}" dt="2022-05-01T03:40:55.709" v="3933" actId="26606"/>
          <ac:spMkLst>
            <pc:docMk/>
            <pc:sldMk cId="2026224372" sldId="260"/>
            <ac:spMk id="27" creationId="{596EE156-ABF1-4329-A6BA-03B4254E0877}"/>
          </ac:spMkLst>
        </pc:spChg>
        <pc:spChg chg="add del">
          <ac:chgData name="Dan Beard" userId="643f1810f8347cce" providerId="LiveId" clId="{A0DA85D6-3F2A-48A8-8631-9B71C205D627}" dt="2022-05-01T03:42:09.248" v="3946" actId="26606"/>
          <ac:spMkLst>
            <pc:docMk/>
            <pc:sldMk cId="2026224372" sldId="260"/>
            <ac:spMk id="28" creationId="{D6A9C53F-5F90-40A5-8C85-5412D39C8C68}"/>
          </ac:spMkLst>
        </pc:spChg>
        <pc:spChg chg="add del">
          <ac:chgData name="Dan Beard" userId="643f1810f8347cce" providerId="LiveId" clId="{A0DA85D6-3F2A-48A8-8631-9B71C205D627}" dt="2022-05-01T03:40:55.709" v="3933" actId="26606"/>
          <ac:spMkLst>
            <pc:docMk/>
            <pc:sldMk cId="2026224372" sldId="260"/>
            <ac:spMk id="29" creationId="{19B9933F-AAB3-444A-8BB5-9CA194A8BC63}"/>
          </ac:spMkLst>
        </pc:spChg>
        <pc:spChg chg="add del">
          <ac:chgData name="Dan Beard" userId="643f1810f8347cce" providerId="LiveId" clId="{A0DA85D6-3F2A-48A8-8631-9B71C205D627}" dt="2022-05-01T03:43:03.115" v="3948" actId="26606"/>
          <ac:spMkLst>
            <pc:docMk/>
            <pc:sldMk cId="2026224372" sldId="260"/>
            <ac:spMk id="30" creationId="{FFCDD23B-75C8-427B-BD08-53C8156CD7CD}"/>
          </ac:spMkLst>
        </pc:spChg>
        <pc:spChg chg="add del">
          <ac:chgData name="Dan Beard" userId="643f1810f8347cce" providerId="LiveId" clId="{A0DA85D6-3F2A-48A8-8631-9B71C205D627}" dt="2022-05-01T03:40:55.709" v="3933" actId="26606"/>
          <ac:spMkLst>
            <pc:docMk/>
            <pc:sldMk cId="2026224372" sldId="260"/>
            <ac:spMk id="31" creationId="{7D20183A-0B1D-4A1F-89B1-ADBEDBC6E54E}"/>
          </ac:spMkLst>
        </pc:spChg>
        <pc:spChg chg="add del">
          <ac:chgData name="Dan Beard" userId="643f1810f8347cce" providerId="LiveId" clId="{A0DA85D6-3F2A-48A8-8631-9B71C205D627}" dt="2022-05-01T03:43:03.115" v="3948" actId="26606"/>
          <ac:spMkLst>
            <pc:docMk/>
            <pc:sldMk cId="2026224372" sldId="260"/>
            <ac:spMk id="32" creationId="{AFFC87AC-C919-4FE5-BAC3-39509E001152}"/>
          </ac:spMkLst>
        </pc:spChg>
        <pc:spChg chg="add del">
          <ac:chgData name="Dan Beard" userId="643f1810f8347cce" providerId="LiveId" clId="{A0DA85D6-3F2A-48A8-8631-9B71C205D627}" dt="2022-05-01T03:40:55.709" v="3933" actId="26606"/>
          <ac:spMkLst>
            <pc:docMk/>
            <pc:sldMk cId="2026224372" sldId="260"/>
            <ac:spMk id="33" creationId="{131031D3-26CD-4214-A9A4-5857EFA15A0C}"/>
          </ac:spMkLst>
        </pc:spChg>
        <pc:spChg chg="add del">
          <ac:chgData name="Dan Beard" userId="643f1810f8347cce" providerId="LiveId" clId="{A0DA85D6-3F2A-48A8-8631-9B71C205D627}" dt="2022-05-01T03:43:03.115" v="3948" actId="26606"/>
          <ac:spMkLst>
            <pc:docMk/>
            <pc:sldMk cId="2026224372" sldId="260"/>
            <ac:spMk id="34" creationId="{AB5E08C4-8CDD-4623-A5B8-E998C6DEE3B7}"/>
          </ac:spMkLst>
        </pc:spChg>
        <pc:spChg chg="add del">
          <ac:chgData name="Dan Beard" userId="643f1810f8347cce" providerId="LiveId" clId="{A0DA85D6-3F2A-48A8-8631-9B71C205D627}" dt="2022-05-01T03:43:03.115" v="3948" actId="26606"/>
          <ac:spMkLst>
            <pc:docMk/>
            <pc:sldMk cId="2026224372" sldId="260"/>
            <ac:spMk id="35" creationId="{15F33878-D502-4FFA-8ACE-F2AECDB2A23F}"/>
          </ac:spMkLst>
        </pc:spChg>
        <pc:spChg chg="add del">
          <ac:chgData name="Dan Beard" userId="643f1810f8347cce" providerId="LiveId" clId="{A0DA85D6-3F2A-48A8-8631-9B71C205D627}" dt="2022-05-01T03:43:05.197" v="3950" actId="26606"/>
          <ac:spMkLst>
            <pc:docMk/>
            <pc:sldMk cId="2026224372" sldId="260"/>
            <ac:spMk id="37" creationId="{F0087D53-9295-4463-AAE4-D5C626046E9F}"/>
          </ac:spMkLst>
        </pc:spChg>
        <pc:spChg chg="add del">
          <ac:chgData name="Dan Beard" userId="643f1810f8347cce" providerId="LiveId" clId="{A0DA85D6-3F2A-48A8-8631-9B71C205D627}" dt="2022-05-01T03:43:05.197" v="3950" actId="26606"/>
          <ac:spMkLst>
            <pc:docMk/>
            <pc:sldMk cId="2026224372" sldId="260"/>
            <ac:spMk id="38" creationId="{D6A9C53F-5F90-40A5-8C85-5412D39C8C68}"/>
          </ac:spMkLst>
        </pc:spChg>
        <pc:spChg chg="add del">
          <ac:chgData name="Dan Beard" userId="643f1810f8347cce" providerId="LiveId" clId="{A0DA85D6-3F2A-48A8-8631-9B71C205D627}" dt="2022-05-01T03:43:15.577" v="3952" actId="26606"/>
          <ac:spMkLst>
            <pc:docMk/>
            <pc:sldMk cId="2026224372" sldId="260"/>
            <ac:spMk id="39" creationId="{9FC83CD4-234F-4750-ABF6-5481D9055AFE}"/>
          </ac:spMkLst>
        </pc:spChg>
        <pc:spChg chg="add del">
          <ac:chgData name="Dan Beard" userId="643f1810f8347cce" providerId="LiveId" clId="{A0DA85D6-3F2A-48A8-8631-9B71C205D627}" dt="2022-05-01T03:43:15.577" v="3952" actId="26606"/>
          <ac:spMkLst>
            <pc:docMk/>
            <pc:sldMk cId="2026224372" sldId="260"/>
            <ac:spMk id="40" creationId="{193844EA-0D22-410F-A01B-F4F29533D073}"/>
          </ac:spMkLst>
        </pc:spChg>
        <pc:spChg chg="add del">
          <ac:chgData name="Dan Beard" userId="643f1810f8347cce" providerId="LiveId" clId="{A0DA85D6-3F2A-48A8-8631-9B71C205D627}" dt="2022-05-01T03:43:15.577" v="3952" actId="26606"/>
          <ac:spMkLst>
            <pc:docMk/>
            <pc:sldMk cId="2026224372" sldId="260"/>
            <ac:spMk id="41" creationId="{568D0189-FF37-41B1-A9F5-C564BA47BB59}"/>
          </ac:spMkLst>
        </pc:spChg>
        <pc:spChg chg="add del">
          <ac:chgData name="Dan Beard" userId="643f1810f8347cce" providerId="LiveId" clId="{A0DA85D6-3F2A-48A8-8631-9B71C205D627}" dt="2022-05-01T03:43:15.577" v="3952" actId="26606"/>
          <ac:spMkLst>
            <pc:docMk/>
            <pc:sldMk cId="2026224372" sldId="260"/>
            <ac:spMk id="44" creationId="{5240663D-974E-4B54-BEF2-0AEF269A321A}"/>
          </ac:spMkLst>
        </pc:spChg>
        <pc:spChg chg="add del">
          <ac:chgData name="Dan Beard" userId="643f1810f8347cce" providerId="LiveId" clId="{A0DA85D6-3F2A-48A8-8631-9B71C205D627}" dt="2022-05-01T03:43:15.577" v="3952" actId="26606"/>
          <ac:spMkLst>
            <pc:docMk/>
            <pc:sldMk cId="2026224372" sldId="260"/>
            <ac:spMk id="45" creationId="{5B4888BC-D2FB-4207-8548-E0FA79633948}"/>
          </ac:spMkLst>
        </pc:spChg>
        <pc:spChg chg="add del">
          <ac:chgData name="Dan Beard" userId="643f1810f8347cce" providerId="LiveId" clId="{A0DA85D6-3F2A-48A8-8631-9B71C205D627}" dt="2022-05-01T03:43:15.577" v="3952" actId="26606"/>
          <ac:spMkLst>
            <pc:docMk/>
            <pc:sldMk cId="2026224372" sldId="260"/>
            <ac:spMk id="46" creationId="{3E9B34ED-699B-421D-8B75-2235E5010EAE}"/>
          </ac:spMkLst>
        </pc:spChg>
        <pc:spChg chg="add del">
          <ac:chgData name="Dan Beard" userId="643f1810f8347cce" providerId="LiveId" clId="{A0DA85D6-3F2A-48A8-8631-9B71C205D627}" dt="2022-05-01T03:43:15.577" v="3952" actId="26606"/>
          <ac:spMkLst>
            <pc:docMk/>
            <pc:sldMk cId="2026224372" sldId="260"/>
            <ac:spMk id="47" creationId="{87427BBD-1323-4FFD-9089-40083FC54515}"/>
          </ac:spMkLst>
        </pc:spChg>
        <pc:spChg chg="add del">
          <ac:chgData name="Dan Beard" userId="643f1810f8347cce" providerId="LiveId" clId="{A0DA85D6-3F2A-48A8-8631-9B71C205D627}" dt="2022-05-01T03:43:15.577" v="3952" actId="26606"/>
          <ac:spMkLst>
            <pc:docMk/>
            <pc:sldMk cId="2026224372" sldId="260"/>
            <ac:spMk id="48" creationId="{5754E5A4-4679-40DF-8B05-9029BA0D703E}"/>
          </ac:spMkLst>
        </pc:spChg>
        <pc:spChg chg="add del">
          <ac:chgData name="Dan Beard" userId="643f1810f8347cce" providerId="LiveId" clId="{A0DA85D6-3F2A-48A8-8631-9B71C205D627}" dt="2022-05-01T03:47:01.751" v="3969" actId="26606"/>
          <ac:spMkLst>
            <pc:docMk/>
            <pc:sldMk cId="2026224372" sldId="260"/>
            <ac:spMk id="50" creationId="{BCC55ACC-A2F6-403C-A3A4-D59B3734D45F}"/>
          </ac:spMkLst>
        </pc:spChg>
        <pc:spChg chg="add del">
          <ac:chgData name="Dan Beard" userId="643f1810f8347cce" providerId="LiveId" clId="{A0DA85D6-3F2A-48A8-8631-9B71C205D627}" dt="2022-05-01T03:47:01.751" v="3969" actId="26606"/>
          <ac:spMkLst>
            <pc:docMk/>
            <pc:sldMk cId="2026224372" sldId="260"/>
            <ac:spMk id="55" creationId="{F72D119F-8562-42DA-AE9A-70D44FDCFD12}"/>
          </ac:spMkLst>
        </pc:spChg>
        <pc:picChg chg="add del mod">
          <ac:chgData name="Dan Beard" userId="643f1810f8347cce" providerId="LiveId" clId="{A0DA85D6-3F2A-48A8-8631-9B71C205D627}" dt="2022-05-01T03:07:48.856" v="3900" actId="478"/>
          <ac:picMkLst>
            <pc:docMk/>
            <pc:sldMk cId="2026224372" sldId="260"/>
            <ac:picMk id="2" creationId="{887E1A5A-F3AE-491C-904D-EBF4985D2679}"/>
          </ac:picMkLst>
        </pc:picChg>
        <pc:picChg chg="add del mod">
          <ac:chgData name="Dan Beard" userId="643f1810f8347cce" providerId="LiveId" clId="{A0DA85D6-3F2A-48A8-8631-9B71C205D627}" dt="2022-05-01T03:31:38.822" v="3910"/>
          <ac:picMkLst>
            <pc:docMk/>
            <pc:sldMk cId="2026224372" sldId="260"/>
            <ac:picMk id="3" creationId="{9624415D-B316-4049-BBA8-13C2C4259710}"/>
          </ac:picMkLst>
        </pc:picChg>
        <pc:picChg chg="add del">
          <ac:chgData name="Dan Beard" userId="643f1810f8347cce" providerId="LiveId" clId="{A0DA85D6-3F2A-48A8-8631-9B71C205D627}" dt="2022-05-01T03:47:01.180" v="3968"/>
          <ac:picMkLst>
            <pc:docMk/>
            <pc:sldMk cId="2026224372" sldId="260"/>
            <ac:picMk id="5" creationId="{AC8313C0-0DA7-4EA5-8EA3-B18B78C4D0DB}"/>
          </ac:picMkLst>
        </pc:picChg>
        <pc:picChg chg="add del">
          <ac:chgData name="Dan Beard" userId="643f1810f8347cce" providerId="LiveId" clId="{A0DA85D6-3F2A-48A8-8631-9B71C205D627}" dt="2022-05-01T03:47:30.036" v="3974"/>
          <ac:picMkLst>
            <pc:docMk/>
            <pc:sldMk cId="2026224372" sldId="260"/>
            <ac:picMk id="6" creationId="{D4D586FB-32A0-4693-B72C-3D14ABC505EB}"/>
          </ac:picMkLst>
        </pc:picChg>
        <pc:picChg chg="add del mod">
          <ac:chgData name="Dan Beard" userId="643f1810f8347cce" providerId="LiveId" clId="{A0DA85D6-3F2A-48A8-8631-9B71C205D627}" dt="2022-05-01T03:36:59.703" v="3928" actId="478"/>
          <ac:picMkLst>
            <pc:docMk/>
            <pc:sldMk cId="2026224372" sldId="260"/>
            <ac:picMk id="16" creationId="{941C2949-3DEC-46B8-80A1-EA881812934D}"/>
          </ac:picMkLst>
        </pc:picChg>
        <pc:picChg chg="add mod ord">
          <ac:chgData name="Dan Beard" userId="643f1810f8347cce" providerId="LiveId" clId="{A0DA85D6-3F2A-48A8-8631-9B71C205D627}" dt="2022-05-01T03:47:01.751" v="3969" actId="26606"/>
          <ac:picMkLst>
            <pc:docMk/>
            <pc:sldMk cId="2026224372" sldId="260"/>
            <ac:picMk id="19" creationId="{774ED2A6-B1D4-4CBF-BD3F-62E4582E4334}"/>
          </ac:picMkLst>
        </pc:picChg>
        <pc:picChg chg="add mod ord">
          <ac:chgData name="Dan Beard" userId="643f1810f8347cce" providerId="LiveId" clId="{A0DA85D6-3F2A-48A8-8631-9B71C205D627}" dt="2022-05-01T03:49:51.480" v="4030" actId="167"/>
          <ac:picMkLst>
            <pc:docMk/>
            <pc:sldMk cId="2026224372" sldId="260"/>
            <ac:picMk id="22" creationId="{445F75AB-1DBA-4827-A8EF-C1CF2D8C90DD}"/>
          </ac:picMkLst>
        </pc:picChg>
        <pc:picChg chg="add mod">
          <ac:chgData name="Dan Beard" userId="643f1810f8347cce" providerId="LiveId" clId="{A0DA85D6-3F2A-48A8-8631-9B71C205D627}" dt="2022-05-01T03:49:39.675" v="4026" actId="1076"/>
          <ac:picMkLst>
            <pc:docMk/>
            <pc:sldMk cId="2026224372" sldId="260"/>
            <ac:picMk id="49" creationId="{E24E9393-F5CF-46C2-AC59-A9BC2D04863F}"/>
          </ac:picMkLst>
        </pc:picChg>
        <pc:picChg chg="add mod ord">
          <ac:chgData name="Dan Beard" userId="643f1810f8347cce" providerId="LiveId" clId="{A0DA85D6-3F2A-48A8-8631-9B71C205D627}" dt="2022-05-01T03:49:46.780" v="4029" actId="167"/>
          <ac:picMkLst>
            <pc:docMk/>
            <pc:sldMk cId="2026224372" sldId="260"/>
            <ac:picMk id="51" creationId="{D15272A3-3580-4AF0-B270-69D08EEC8931}"/>
          </ac:picMkLst>
        </pc:picChg>
        <pc:cxnChg chg="add del">
          <ac:chgData name="Dan Beard" userId="643f1810f8347cce" providerId="LiveId" clId="{A0DA85D6-3F2A-48A8-8631-9B71C205D627}" dt="2022-05-01T03:43:15.577" v="3952" actId="26606"/>
          <ac:cxnSpMkLst>
            <pc:docMk/>
            <pc:sldMk cId="2026224372" sldId="260"/>
            <ac:cxnSpMk id="42" creationId="{3E65E162-F3C5-496E-83F3-35D3847D7EDC}"/>
          </ac:cxnSpMkLst>
        </pc:cxnChg>
        <pc:cxnChg chg="add del">
          <ac:chgData name="Dan Beard" userId="643f1810f8347cce" providerId="LiveId" clId="{A0DA85D6-3F2A-48A8-8631-9B71C205D627}" dt="2022-05-01T03:43:15.577" v="3952" actId="26606"/>
          <ac:cxnSpMkLst>
            <pc:docMk/>
            <pc:sldMk cId="2026224372" sldId="260"/>
            <ac:cxnSpMk id="43" creationId="{4B60F436-E9B6-463A-BC51-14940E646051}"/>
          </ac:cxnSpMkLst>
        </pc:cxnChg>
      </pc:sldChg>
      <pc:sldChg chg="addSp delSp modSp mod ord modTransition setBg setClrOvrMap modNotesTx">
        <pc:chgData name="Dan Beard" userId="643f1810f8347cce" providerId="LiveId" clId="{A0DA85D6-3F2A-48A8-8631-9B71C205D627}" dt="2022-09-23T20:54:26.595" v="4877" actId="14100"/>
        <pc:sldMkLst>
          <pc:docMk/>
          <pc:sldMk cId="2058034832" sldId="261"/>
        </pc:sldMkLst>
        <pc:spChg chg="add mod ord">
          <ac:chgData name="Dan Beard" userId="643f1810f8347cce" providerId="LiveId" clId="{A0DA85D6-3F2A-48A8-8631-9B71C205D627}" dt="2022-09-23T20:49:19.275" v="4745" actId="255"/>
          <ac:spMkLst>
            <pc:docMk/>
            <pc:sldMk cId="2058034832" sldId="261"/>
            <ac:spMk id="3" creationId="{E49EA256-1794-4F18-890E-034CC7D0C3CD}"/>
          </ac:spMkLst>
        </pc:spChg>
        <pc:spChg chg="add del">
          <ac:chgData name="Dan Beard" userId="643f1810f8347cce" providerId="LiveId" clId="{A0DA85D6-3F2A-48A8-8631-9B71C205D627}" dt="2022-04-29T00:59:19.840" v="2919" actId="26606"/>
          <ac:spMkLst>
            <pc:docMk/>
            <pc:sldMk cId="2058034832" sldId="261"/>
            <ac:spMk id="9" creationId="{2B1D4F77-A17C-43D7-B7FA-545148E4E93D}"/>
          </ac:spMkLst>
        </pc:spChg>
        <pc:spChg chg="add del">
          <ac:chgData name="Dan Beard" userId="643f1810f8347cce" providerId="LiveId" clId="{A0DA85D6-3F2A-48A8-8631-9B71C205D627}" dt="2022-04-29T00:59:22.462" v="2921" actId="26606"/>
          <ac:spMkLst>
            <pc:docMk/>
            <pc:sldMk cId="2058034832" sldId="261"/>
            <ac:spMk id="11" creationId="{FA3CD3A3-D3C1-4567-BEC0-3A50E9A3A630}"/>
          </ac:spMkLst>
        </pc:spChg>
        <pc:spChg chg="add del">
          <ac:chgData name="Dan Beard" userId="643f1810f8347cce" providerId="LiveId" clId="{A0DA85D6-3F2A-48A8-8631-9B71C205D627}" dt="2022-04-29T00:59:22.462" v="2921" actId="26606"/>
          <ac:spMkLst>
            <pc:docMk/>
            <pc:sldMk cId="2058034832" sldId="261"/>
            <ac:spMk id="12" creationId="{B0792D4F-247E-46FE-85FC-881DEFA41D94}"/>
          </ac:spMkLst>
        </pc:spChg>
        <pc:spChg chg="add del">
          <ac:chgData name="Dan Beard" userId="643f1810f8347cce" providerId="LiveId" clId="{A0DA85D6-3F2A-48A8-8631-9B71C205D627}" dt="2022-04-29T00:59:24.587" v="2923" actId="26606"/>
          <ac:spMkLst>
            <pc:docMk/>
            <pc:sldMk cId="2058034832" sldId="261"/>
            <ac:spMk id="15" creationId="{0570A85B-3810-4F95-97B0-CBF4CCDB381C}"/>
          </ac:spMkLst>
        </pc:spChg>
        <pc:spChg chg="add del">
          <ac:chgData name="Dan Beard" userId="643f1810f8347cce" providerId="LiveId" clId="{A0DA85D6-3F2A-48A8-8631-9B71C205D627}" dt="2022-04-29T00:59:24.587" v="2923" actId="26606"/>
          <ac:spMkLst>
            <pc:docMk/>
            <pc:sldMk cId="2058034832" sldId="261"/>
            <ac:spMk id="16" creationId="{B082622D-AAF3-4897-8629-FC918530DD86}"/>
          </ac:spMkLst>
        </pc:spChg>
        <pc:spChg chg="add del">
          <ac:chgData name="Dan Beard" userId="643f1810f8347cce" providerId="LiveId" clId="{A0DA85D6-3F2A-48A8-8631-9B71C205D627}" dt="2022-04-29T00:59:24.587" v="2923" actId="26606"/>
          <ac:spMkLst>
            <pc:docMk/>
            <pc:sldMk cId="2058034832" sldId="261"/>
            <ac:spMk id="17" creationId="{A7457DD9-5A45-400A-AB4B-4B4EDECA25F1}"/>
          </ac:spMkLst>
        </pc:spChg>
        <pc:spChg chg="add del">
          <ac:chgData name="Dan Beard" userId="643f1810f8347cce" providerId="LiveId" clId="{A0DA85D6-3F2A-48A8-8631-9B71C205D627}" dt="2022-04-29T00:59:24.587" v="2923" actId="26606"/>
          <ac:spMkLst>
            <pc:docMk/>
            <pc:sldMk cId="2058034832" sldId="261"/>
            <ac:spMk id="18" creationId="{441CF7D6-A660-431A-B0BB-140A0D5556B6}"/>
          </ac:spMkLst>
        </pc:spChg>
        <pc:spChg chg="add del">
          <ac:chgData name="Dan Beard" userId="643f1810f8347cce" providerId="LiveId" clId="{A0DA85D6-3F2A-48A8-8631-9B71C205D627}" dt="2022-04-29T00:59:30.222" v="2925" actId="26606"/>
          <ac:spMkLst>
            <pc:docMk/>
            <pc:sldMk cId="2058034832" sldId="261"/>
            <ac:spMk id="20" creationId="{3CD9DF72-87A3-404E-A828-84CBF11A8303}"/>
          </ac:spMkLst>
        </pc:spChg>
        <pc:spChg chg="add del">
          <ac:chgData name="Dan Beard" userId="643f1810f8347cce" providerId="LiveId" clId="{A0DA85D6-3F2A-48A8-8631-9B71C205D627}" dt="2022-04-29T00:59:35.962" v="2927" actId="26606"/>
          <ac:spMkLst>
            <pc:docMk/>
            <pc:sldMk cId="2058034832" sldId="261"/>
            <ac:spMk id="23" creationId="{724CD679-7405-4CD3-A92A-9469F279A59D}"/>
          </ac:spMkLst>
        </pc:spChg>
        <pc:spChg chg="add del">
          <ac:chgData name="Dan Beard" userId="643f1810f8347cce" providerId="LiveId" clId="{A0DA85D6-3F2A-48A8-8631-9B71C205D627}" dt="2022-04-29T00:59:44.623" v="2929" actId="26606"/>
          <ac:spMkLst>
            <pc:docMk/>
            <pc:sldMk cId="2058034832" sldId="261"/>
            <ac:spMk id="25" creationId="{73C994B4-9721-4148-9EEC-6793CECDE8DD}"/>
          </ac:spMkLst>
        </pc:spChg>
        <pc:spChg chg="add del">
          <ac:chgData name="Dan Beard" userId="643f1810f8347cce" providerId="LiveId" clId="{A0DA85D6-3F2A-48A8-8631-9B71C205D627}" dt="2022-04-29T00:59:44.623" v="2929" actId="26606"/>
          <ac:spMkLst>
            <pc:docMk/>
            <pc:sldMk cId="2058034832" sldId="261"/>
            <ac:spMk id="26" creationId="{F9D95E49-763A-4886-B038-82F734740554}"/>
          </ac:spMkLst>
        </pc:spChg>
        <pc:spChg chg="add del">
          <ac:chgData name="Dan Beard" userId="643f1810f8347cce" providerId="LiveId" clId="{A0DA85D6-3F2A-48A8-8631-9B71C205D627}" dt="2022-04-29T00:59:44.623" v="2929" actId="26606"/>
          <ac:spMkLst>
            <pc:docMk/>
            <pc:sldMk cId="2058034832" sldId="261"/>
            <ac:spMk id="27" creationId="{99B60357-232D-4489-8786-BF4E4F74BA76}"/>
          </ac:spMkLst>
        </pc:spChg>
        <pc:spChg chg="add del">
          <ac:chgData name="Dan Beard" userId="643f1810f8347cce" providerId="LiveId" clId="{A0DA85D6-3F2A-48A8-8631-9B71C205D627}" dt="2022-04-29T00:59:44.623" v="2929" actId="26606"/>
          <ac:spMkLst>
            <pc:docMk/>
            <pc:sldMk cId="2058034832" sldId="261"/>
            <ac:spMk id="28" creationId="{0197FA73-731F-466D-969F-703CBAEB4E16}"/>
          </ac:spMkLst>
        </pc:spChg>
        <pc:spChg chg="add del">
          <ac:chgData name="Dan Beard" userId="643f1810f8347cce" providerId="LiveId" clId="{A0DA85D6-3F2A-48A8-8631-9B71C205D627}" dt="2022-05-01T01:47:20.462" v="3508" actId="26606"/>
          <ac:spMkLst>
            <pc:docMk/>
            <pc:sldMk cId="2058034832" sldId="261"/>
            <ac:spMk id="31" creationId="{2B1D4F77-A17C-43D7-B7FA-545148E4E93D}"/>
          </ac:spMkLst>
        </pc:spChg>
        <pc:spChg chg="add del">
          <ac:chgData name="Dan Beard" userId="643f1810f8347cce" providerId="LiveId" clId="{A0DA85D6-3F2A-48A8-8631-9B71C205D627}" dt="2022-05-01T01:47:12.244" v="3503" actId="26606"/>
          <ac:spMkLst>
            <pc:docMk/>
            <pc:sldMk cId="2058034832" sldId="261"/>
            <ac:spMk id="36" creationId="{8F90786E-B72D-4C32-BDCE-A170B007822D}"/>
          </ac:spMkLst>
        </pc:spChg>
        <pc:spChg chg="add del">
          <ac:chgData name="Dan Beard" userId="643f1810f8347cce" providerId="LiveId" clId="{A0DA85D6-3F2A-48A8-8631-9B71C205D627}" dt="2022-05-01T01:47:12.244" v="3503" actId="26606"/>
          <ac:spMkLst>
            <pc:docMk/>
            <pc:sldMk cId="2058034832" sldId="261"/>
            <ac:spMk id="38" creationId="{5E46F2E7-848F-4A6C-A098-4764FDEA771A}"/>
          </ac:spMkLst>
        </pc:spChg>
        <pc:spChg chg="add del">
          <ac:chgData name="Dan Beard" userId="643f1810f8347cce" providerId="LiveId" clId="{A0DA85D6-3F2A-48A8-8631-9B71C205D627}" dt="2022-05-01T01:47:16.100" v="3505" actId="26606"/>
          <ac:spMkLst>
            <pc:docMk/>
            <pc:sldMk cId="2058034832" sldId="261"/>
            <ac:spMk id="40" creationId="{2B1D4F77-A17C-43D7-B7FA-545148E4E93D}"/>
          </ac:spMkLst>
        </pc:spChg>
        <pc:spChg chg="add del">
          <ac:chgData name="Dan Beard" userId="643f1810f8347cce" providerId="LiveId" clId="{A0DA85D6-3F2A-48A8-8631-9B71C205D627}" dt="2022-05-01T01:47:20.455" v="3507" actId="26606"/>
          <ac:spMkLst>
            <pc:docMk/>
            <pc:sldMk cId="2058034832" sldId="261"/>
            <ac:spMk id="42" creationId="{96CF2A2B-0745-440C-9224-C5C6A0A4286F}"/>
          </ac:spMkLst>
        </pc:spChg>
        <pc:spChg chg="add del">
          <ac:chgData name="Dan Beard" userId="643f1810f8347cce" providerId="LiveId" clId="{A0DA85D6-3F2A-48A8-8631-9B71C205D627}" dt="2022-05-01T01:47:20.455" v="3507" actId="26606"/>
          <ac:spMkLst>
            <pc:docMk/>
            <pc:sldMk cId="2058034832" sldId="261"/>
            <ac:spMk id="43" creationId="{75BE6D6B-84C9-4D2B-97EB-773B7369EF82}"/>
          </ac:spMkLst>
        </pc:spChg>
        <pc:spChg chg="add">
          <ac:chgData name="Dan Beard" userId="643f1810f8347cce" providerId="LiveId" clId="{A0DA85D6-3F2A-48A8-8631-9B71C205D627}" dt="2022-05-01T01:47:20.462" v="3508" actId="26606"/>
          <ac:spMkLst>
            <pc:docMk/>
            <pc:sldMk cId="2058034832" sldId="261"/>
            <ac:spMk id="45" creationId="{2B1D4F77-A17C-43D7-B7FA-545148E4E93D}"/>
          </ac:spMkLst>
        </pc:spChg>
        <pc:picChg chg="add mod">
          <ac:chgData name="Dan Beard" userId="643f1810f8347cce" providerId="LiveId" clId="{A0DA85D6-3F2A-48A8-8631-9B71C205D627}" dt="2022-09-23T20:51:50.058" v="4774" actId="1076"/>
          <ac:picMkLst>
            <pc:docMk/>
            <pc:sldMk cId="2058034832" sldId="261"/>
            <ac:picMk id="4" creationId="{0F33B45B-7775-4EDB-8C9D-3305EDDE2F13}"/>
          </ac:picMkLst>
        </pc:picChg>
        <pc:picChg chg="add mod">
          <ac:chgData name="Dan Beard" userId="643f1810f8347cce" providerId="LiveId" clId="{A0DA85D6-3F2A-48A8-8631-9B71C205D627}" dt="2022-09-23T20:53:54.064" v="4810" actId="408"/>
          <ac:picMkLst>
            <pc:docMk/>
            <pc:sldMk cId="2058034832" sldId="261"/>
            <ac:picMk id="1026" creationId="{875C1B03-0DC3-3D67-8E68-6A18B0B27A54}"/>
          </ac:picMkLst>
        </pc:picChg>
        <pc:picChg chg="add mod">
          <ac:chgData name="Dan Beard" userId="643f1810f8347cce" providerId="LiveId" clId="{A0DA85D6-3F2A-48A8-8631-9B71C205D627}" dt="2022-09-23T20:53:54.064" v="4810" actId="408"/>
          <ac:picMkLst>
            <pc:docMk/>
            <pc:sldMk cId="2058034832" sldId="261"/>
            <ac:picMk id="1028" creationId="{EA6E1866-A0E6-8CCC-226A-44601F19EC68}"/>
          </ac:picMkLst>
        </pc:picChg>
        <pc:picChg chg="add mod">
          <ac:chgData name="Dan Beard" userId="643f1810f8347cce" providerId="LiveId" clId="{A0DA85D6-3F2A-48A8-8631-9B71C205D627}" dt="2022-09-23T20:54:26.595" v="4877" actId="14100"/>
          <ac:picMkLst>
            <pc:docMk/>
            <pc:sldMk cId="2058034832" sldId="261"/>
            <ac:picMk id="1030" creationId="{66DD4586-FD64-96A4-AF8E-517956654F8B}"/>
          </ac:picMkLst>
        </pc:picChg>
        <pc:picChg chg="add mod">
          <ac:chgData name="Dan Beard" userId="643f1810f8347cce" providerId="LiveId" clId="{A0DA85D6-3F2A-48A8-8631-9B71C205D627}" dt="2022-09-23T20:54:13.620" v="4845" actId="1038"/>
          <ac:picMkLst>
            <pc:docMk/>
            <pc:sldMk cId="2058034832" sldId="261"/>
            <ac:picMk id="1032" creationId="{FCE2E4B0-5FB5-D15A-21E6-F159C0AB06CC}"/>
          </ac:picMkLst>
        </pc:picChg>
        <pc:cxnChg chg="add del">
          <ac:chgData name="Dan Beard" userId="643f1810f8347cce" providerId="LiveId" clId="{A0DA85D6-3F2A-48A8-8631-9B71C205D627}" dt="2022-04-29T00:59:22.462" v="2921" actId="26606"/>
          <ac:cxnSpMkLst>
            <pc:docMk/>
            <pc:sldMk cId="2058034832" sldId="261"/>
            <ac:cxnSpMk id="13" creationId="{B56D13EF-D431-4D0F-BFFC-1B5A686FF9BD}"/>
          </ac:cxnSpMkLst>
        </pc:cxnChg>
        <pc:cxnChg chg="add del">
          <ac:chgData name="Dan Beard" userId="643f1810f8347cce" providerId="LiveId" clId="{A0DA85D6-3F2A-48A8-8631-9B71C205D627}" dt="2022-04-29T00:59:44.623" v="2929" actId="26606"/>
          <ac:cxnSpMkLst>
            <pc:docMk/>
            <pc:sldMk cId="2058034832" sldId="261"/>
            <ac:cxnSpMk id="19" creationId="{25443840-A796-4C43-8DC1-1B738EFEC522}"/>
          </ac:cxnSpMkLst>
        </pc:cxnChg>
        <pc:cxnChg chg="add del">
          <ac:chgData name="Dan Beard" userId="643f1810f8347cce" providerId="LiveId" clId="{A0DA85D6-3F2A-48A8-8631-9B71C205D627}" dt="2022-04-29T00:59:30.222" v="2925" actId="26606"/>
          <ac:cxnSpMkLst>
            <pc:docMk/>
            <pc:sldMk cId="2058034832" sldId="261"/>
            <ac:cxnSpMk id="21" creationId="{20E3A342-4D61-4E3F-AF90-1AB42AEB96CC}"/>
          </ac:cxnSpMkLst>
        </pc:cxnChg>
        <pc:cxnChg chg="add del">
          <ac:chgData name="Dan Beard" userId="643f1810f8347cce" providerId="LiveId" clId="{A0DA85D6-3F2A-48A8-8631-9B71C205D627}" dt="2022-04-29T00:59:44.623" v="2929" actId="26606"/>
          <ac:cxnSpMkLst>
            <pc:docMk/>
            <pc:sldMk cId="2058034832" sldId="261"/>
            <ac:cxnSpMk id="29" creationId="{F085D7B9-E066-4923-8CB7-294BF306296A}"/>
          </ac:cxnSpMkLst>
        </pc:cxnChg>
      </pc:sldChg>
      <pc:sldChg chg="addSp delSp modSp mod ord modTransition setBg modNotesTx">
        <pc:chgData name="Dan Beard" userId="643f1810f8347cce" providerId="LiveId" clId="{A0DA85D6-3F2A-48A8-8631-9B71C205D627}" dt="2022-09-23T20:39:25.359" v="4667" actId="33524"/>
        <pc:sldMkLst>
          <pc:docMk/>
          <pc:sldMk cId="3673411334" sldId="262"/>
        </pc:sldMkLst>
        <pc:spChg chg="add del mod">
          <ac:chgData name="Dan Beard" userId="643f1810f8347cce" providerId="LiveId" clId="{A0DA85D6-3F2A-48A8-8631-9B71C205D627}" dt="2022-04-29T06:36:18" v="3049" actId="478"/>
          <ac:spMkLst>
            <pc:docMk/>
            <pc:sldMk cId="3673411334" sldId="262"/>
            <ac:spMk id="5" creationId="{B5E61900-F73C-48EF-B05E-7DE8323D1BFD}"/>
          </ac:spMkLst>
        </pc:spChg>
        <pc:spChg chg="add mod">
          <ac:chgData name="Dan Beard" userId="643f1810f8347cce" providerId="LiveId" clId="{A0DA85D6-3F2A-48A8-8631-9B71C205D627}" dt="2022-04-29T06:50:36.910" v="3286" actId="207"/>
          <ac:spMkLst>
            <pc:docMk/>
            <pc:sldMk cId="3673411334" sldId="262"/>
            <ac:spMk id="21" creationId="{3C5C8D00-849B-4A33-AD09-B0B04E67ABF2}"/>
          </ac:spMkLst>
        </pc:spChg>
        <pc:spChg chg="add del">
          <ac:chgData name="Dan Beard" userId="643f1810f8347cce" providerId="LiveId" clId="{A0DA85D6-3F2A-48A8-8631-9B71C205D627}" dt="2022-04-29T06:36:08.721" v="3048" actId="26606"/>
          <ac:spMkLst>
            <pc:docMk/>
            <pc:sldMk cId="3673411334" sldId="262"/>
            <ac:spMk id="71" creationId="{42A4FC2C-047E-45A5-965D-8E1E3BF09BC6}"/>
          </ac:spMkLst>
        </pc:spChg>
        <pc:spChg chg="add del">
          <ac:chgData name="Dan Beard" userId="643f1810f8347cce" providerId="LiveId" clId="{A0DA85D6-3F2A-48A8-8631-9B71C205D627}" dt="2022-04-29T06:36:08.721" v="3048" actId="26606"/>
          <ac:spMkLst>
            <pc:docMk/>
            <pc:sldMk cId="3673411334" sldId="262"/>
            <ac:spMk id="135" creationId="{8F90786E-B72D-4C32-BDCE-A170B007822D}"/>
          </ac:spMkLst>
        </pc:spChg>
        <pc:spChg chg="add del">
          <ac:chgData name="Dan Beard" userId="643f1810f8347cce" providerId="LiveId" clId="{A0DA85D6-3F2A-48A8-8631-9B71C205D627}" dt="2022-04-29T06:36:08.721" v="3048" actId="26606"/>
          <ac:spMkLst>
            <pc:docMk/>
            <pc:sldMk cId="3673411334" sldId="262"/>
            <ac:spMk id="137" creationId="{5E46F2E7-848F-4A6C-A098-4764FDEA771A}"/>
          </ac:spMkLst>
        </pc:spChg>
        <pc:spChg chg="add del">
          <ac:chgData name="Dan Beard" userId="643f1810f8347cce" providerId="LiveId" clId="{A0DA85D6-3F2A-48A8-8631-9B71C205D627}" dt="2022-04-29T06:35:05.535" v="3022" actId="26606"/>
          <ac:spMkLst>
            <pc:docMk/>
            <pc:sldMk cId="3673411334" sldId="262"/>
            <ac:spMk id="192" creationId="{04812C46-200A-4DEB-A05E-3ED6C68C2387}"/>
          </ac:spMkLst>
        </pc:spChg>
        <pc:spChg chg="add del">
          <ac:chgData name="Dan Beard" userId="643f1810f8347cce" providerId="LiveId" clId="{A0DA85D6-3F2A-48A8-8631-9B71C205D627}" dt="2022-04-29T06:35:05.535" v="3022" actId="26606"/>
          <ac:spMkLst>
            <pc:docMk/>
            <pc:sldMk cId="3673411334" sldId="262"/>
            <ac:spMk id="193" creationId="{D1EA859B-E555-4109-94F3-6700E046E008}"/>
          </ac:spMkLst>
        </pc:spChg>
        <pc:spChg chg="add del">
          <ac:chgData name="Dan Beard" userId="643f1810f8347cce" providerId="LiveId" clId="{A0DA85D6-3F2A-48A8-8631-9B71C205D627}" dt="2022-04-29T06:35:07.243" v="3024" actId="26606"/>
          <ac:spMkLst>
            <pc:docMk/>
            <pc:sldMk cId="3673411334" sldId="262"/>
            <ac:spMk id="1028" creationId="{04812C46-200A-4DEB-A05E-3ED6C68C2387}"/>
          </ac:spMkLst>
        </pc:spChg>
        <pc:spChg chg="add del">
          <ac:chgData name="Dan Beard" userId="643f1810f8347cce" providerId="LiveId" clId="{A0DA85D6-3F2A-48A8-8631-9B71C205D627}" dt="2022-04-29T06:35:07.243" v="3024" actId="26606"/>
          <ac:spMkLst>
            <pc:docMk/>
            <pc:sldMk cId="3673411334" sldId="262"/>
            <ac:spMk id="1029" creationId="{D1EA859B-E555-4109-94F3-6700E046E008}"/>
          </ac:spMkLst>
        </pc:spChg>
        <pc:spChg chg="add del">
          <ac:chgData name="Dan Beard" userId="643f1810f8347cce" providerId="LiveId" clId="{A0DA85D6-3F2A-48A8-8631-9B71C205D627}" dt="2022-04-29T06:35:18.551" v="3026" actId="26606"/>
          <ac:spMkLst>
            <pc:docMk/>
            <pc:sldMk cId="3673411334" sldId="262"/>
            <ac:spMk id="1031" creationId="{E8A8EAB8-D2FF-444D-B34B-7D32F106AD0E}"/>
          </ac:spMkLst>
        </pc:spChg>
        <pc:spChg chg="add del">
          <ac:chgData name="Dan Beard" userId="643f1810f8347cce" providerId="LiveId" clId="{A0DA85D6-3F2A-48A8-8631-9B71C205D627}" dt="2022-04-29T06:35:20.273" v="3028" actId="26606"/>
          <ac:spMkLst>
            <pc:docMk/>
            <pc:sldMk cId="3673411334" sldId="262"/>
            <ac:spMk id="1034" creationId="{F13C74B1-5B17-4795-BED0-7140497B445A}"/>
          </ac:spMkLst>
        </pc:spChg>
        <pc:spChg chg="add del">
          <ac:chgData name="Dan Beard" userId="643f1810f8347cce" providerId="LiveId" clId="{A0DA85D6-3F2A-48A8-8631-9B71C205D627}" dt="2022-04-29T06:35:20.273" v="3028" actId="26606"/>
          <ac:spMkLst>
            <pc:docMk/>
            <pc:sldMk cId="3673411334" sldId="262"/>
            <ac:spMk id="1035" creationId="{D4974D33-8DC5-464E-8C6D-BE58F0669C17}"/>
          </ac:spMkLst>
        </pc:spChg>
        <pc:spChg chg="add del">
          <ac:chgData name="Dan Beard" userId="643f1810f8347cce" providerId="LiveId" clId="{A0DA85D6-3F2A-48A8-8631-9B71C205D627}" dt="2022-04-29T06:35:32.238" v="3030" actId="26606"/>
          <ac:spMkLst>
            <pc:docMk/>
            <pc:sldMk cId="3673411334" sldId="262"/>
            <ac:spMk id="1037" creationId="{2B1D4F77-A17C-43D7-B7FA-545148E4E93D}"/>
          </ac:spMkLst>
        </pc:spChg>
        <pc:spChg chg="add del">
          <ac:chgData name="Dan Beard" userId="643f1810f8347cce" providerId="LiveId" clId="{A0DA85D6-3F2A-48A8-8631-9B71C205D627}" dt="2022-04-29T06:35:52.175" v="3032" actId="26606"/>
          <ac:spMkLst>
            <pc:docMk/>
            <pc:sldMk cId="3673411334" sldId="262"/>
            <ac:spMk id="1039" creationId="{3AFE8227-C443-417B-BA91-520EB1EF4559}"/>
          </ac:spMkLst>
        </pc:spChg>
        <pc:spChg chg="add del">
          <ac:chgData name="Dan Beard" userId="643f1810f8347cce" providerId="LiveId" clId="{A0DA85D6-3F2A-48A8-8631-9B71C205D627}" dt="2022-04-29T06:35:52.175" v="3032" actId="26606"/>
          <ac:spMkLst>
            <pc:docMk/>
            <pc:sldMk cId="3673411334" sldId="262"/>
            <ac:spMk id="1040" creationId="{907741FC-B544-4A6E-B831-6789D042333D}"/>
          </ac:spMkLst>
        </pc:spChg>
        <pc:spChg chg="add del">
          <ac:chgData name="Dan Beard" userId="643f1810f8347cce" providerId="LiveId" clId="{A0DA85D6-3F2A-48A8-8631-9B71C205D627}" dt="2022-04-29T06:35:52.175" v="3032" actId="26606"/>
          <ac:spMkLst>
            <pc:docMk/>
            <pc:sldMk cId="3673411334" sldId="262"/>
            <ac:spMk id="1041" creationId="{3F0BE7ED-7814-4273-B18A-F26CC0380380}"/>
          </ac:spMkLst>
        </pc:spChg>
        <pc:picChg chg="add mod ord">
          <ac:chgData name="Dan Beard" userId="643f1810f8347cce" providerId="LiveId" clId="{A0DA85D6-3F2A-48A8-8631-9B71C205D627}" dt="2022-04-29T06:36:08.721" v="3048" actId="26606"/>
          <ac:picMkLst>
            <pc:docMk/>
            <pc:sldMk cId="3673411334" sldId="262"/>
            <ac:picMk id="1026" creationId="{29AFC8A1-5970-47BE-8B6B-CB34F2B2342E}"/>
          </ac:picMkLst>
        </pc:picChg>
        <pc:cxnChg chg="add del">
          <ac:chgData name="Dan Beard" userId="643f1810f8347cce" providerId="LiveId" clId="{A0DA85D6-3F2A-48A8-8631-9B71C205D627}" dt="2022-04-29T06:35:18.551" v="3026" actId="26606"/>
          <ac:cxnSpMkLst>
            <pc:docMk/>
            <pc:sldMk cId="3673411334" sldId="262"/>
            <ac:cxnSpMk id="194" creationId="{F11AD06B-AB20-4097-8606-5DA00DBACE88}"/>
          </ac:cxnSpMkLst>
        </pc:cxnChg>
        <pc:cxnChg chg="add del">
          <ac:chgData name="Dan Beard" userId="643f1810f8347cce" providerId="LiveId" clId="{A0DA85D6-3F2A-48A8-8631-9B71C205D627}" dt="2022-04-29T06:35:18.551" v="3026" actId="26606"/>
          <ac:cxnSpMkLst>
            <pc:docMk/>
            <pc:sldMk cId="3673411334" sldId="262"/>
            <ac:cxnSpMk id="1032" creationId="{EEA38897-7BA3-4408-8083-3235339C4A60}"/>
          </ac:cxnSpMkLst>
        </pc:cxnChg>
      </pc:sldChg>
      <pc:sldChg chg="addSp delSp modSp add del mod modNotesTx">
        <pc:chgData name="Dan Beard" userId="643f1810f8347cce" providerId="LiveId" clId="{A0DA85D6-3F2A-48A8-8631-9B71C205D627}" dt="2022-05-01T02:08:23.381" v="3541" actId="47"/>
        <pc:sldMkLst>
          <pc:docMk/>
          <pc:sldMk cId="20203910" sldId="263"/>
        </pc:sldMkLst>
        <pc:spChg chg="add del mod">
          <ac:chgData name="Dan Beard" userId="643f1810f8347cce" providerId="LiveId" clId="{A0DA85D6-3F2A-48A8-8631-9B71C205D627}" dt="2022-05-01T01:54:49.592" v="3529" actId="478"/>
          <ac:spMkLst>
            <pc:docMk/>
            <pc:sldMk cId="20203910" sldId="263"/>
            <ac:spMk id="3" creationId="{5B8E0353-920B-4163-9E3F-A6824C9EC47F}"/>
          </ac:spMkLst>
        </pc:spChg>
        <pc:picChg chg="add">
          <ac:chgData name="Dan Beard" userId="643f1810f8347cce" providerId="LiveId" clId="{A0DA85D6-3F2A-48A8-8631-9B71C205D627}" dt="2022-05-01T02:08:02.835" v="3540"/>
          <ac:picMkLst>
            <pc:docMk/>
            <pc:sldMk cId="20203910" sldId="263"/>
            <ac:picMk id="2" creationId="{182ADE5B-12FC-41DC-8CDF-B87E0AA6CDFF}"/>
          </ac:picMkLst>
        </pc:picChg>
      </pc:sldChg>
      <pc:sldChg chg="addSp delSp modSp add del mod ord modTransition setBg modNotesTx">
        <pc:chgData name="Dan Beard" userId="643f1810f8347cce" providerId="LiveId" clId="{A0DA85D6-3F2A-48A8-8631-9B71C205D627}" dt="2022-09-23T21:43:51.390" v="5073"/>
        <pc:sldMkLst>
          <pc:docMk/>
          <pc:sldMk cId="4188114627" sldId="264"/>
        </pc:sldMkLst>
        <pc:spChg chg="add del mod">
          <ac:chgData name="Dan Beard" userId="643f1810f8347cce" providerId="LiveId" clId="{A0DA85D6-3F2A-48A8-8631-9B71C205D627}" dt="2022-05-01T01:54:54.654" v="3530" actId="478"/>
          <ac:spMkLst>
            <pc:docMk/>
            <pc:sldMk cId="4188114627" sldId="264"/>
            <ac:spMk id="3" creationId="{E7170B68-F729-457C-9A43-CE4260C109D4}"/>
          </ac:spMkLst>
        </pc:spChg>
        <pc:spChg chg="add del mod">
          <ac:chgData name="Dan Beard" userId="643f1810f8347cce" providerId="LiveId" clId="{A0DA85D6-3F2A-48A8-8631-9B71C205D627}" dt="2022-05-01T04:09:26.494" v="4146" actId="478"/>
          <ac:spMkLst>
            <pc:docMk/>
            <pc:sldMk cId="4188114627" sldId="264"/>
            <ac:spMk id="5" creationId="{15D41BB3-B9E9-40CD-BAD7-1EB92CDEE793}"/>
          </ac:spMkLst>
        </pc:spChg>
        <pc:spChg chg="add">
          <ac:chgData name="Dan Beard" userId="643f1810f8347cce" providerId="LiveId" clId="{A0DA85D6-3F2A-48A8-8631-9B71C205D627}" dt="2022-05-01T02:42:16.781" v="3647" actId="26606"/>
          <ac:spMkLst>
            <pc:docMk/>
            <pc:sldMk cId="4188114627" sldId="264"/>
            <ac:spMk id="7" creationId="{42A4FC2C-047E-45A5-965D-8E1E3BF09BC6}"/>
          </ac:spMkLst>
        </pc:spChg>
        <pc:spChg chg="add del">
          <ac:chgData name="Dan Beard" userId="643f1810f8347cce" providerId="LiveId" clId="{A0DA85D6-3F2A-48A8-8631-9B71C205D627}" dt="2022-05-01T05:04:03.026" v="4153" actId="22"/>
          <ac:spMkLst>
            <pc:docMk/>
            <pc:sldMk cId="4188114627" sldId="264"/>
            <ac:spMk id="9" creationId="{1C7C256F-9B51-4C88-8684-0B4738169999}"/>
          </ac:spMkLst>
        </pc:spChg>
        <pc:spChg chg="add del">
          <ac:chgData name="Dan Beard" userId="643f1810f8347cce" providerId="LiveId" clId="{A0DA85D6-3F2A-48A8-8631-9B71C205D627}" dt="2022-05-01T05:04:11.816" v="4157" actId="22"/>
          <ac:spMkLst>
            <pc:docMk/>
            <pc:sldMk cId="4188114627" sldId="264"/>
            <ac:spMk id="11" creationId="{AC110B18-E647-4700-B6A5-CCFAF8D4AAD1}"/>
          </ac:spMkLst>
        </pc:spChg>
        <pc:spChg chg="add mod">
          <ac:chgData name="Dan Beard" userId="643f1810f8347cce" providerId="LiveId" clId="{A0DA85D6-3F2A-48A8-8631-9B71C205D627}" dt="2022-09-23T21:42:53.975" v="5033" actId="20577"/>
          <ac:spMkLst>
            <pc:docMk/>
            <pc:sldMk cId="4188114627" sldId="264"/>
            <ac:spMk id="13" creationId="{C6F8CD99-A6A8-499D-BC1D-036A97D6131B}"/>
          </ac:spMkLst>
        </pc:spChg>
        <pc:picChg chg="add del mod">
          <ac:chgData name="Dan Beard" userId="643f1810f8347cce" providerId="LiveId" clId="{A0DA85D6-3F2A-48A8-8631-9B71C205D627}" dt="2022-05-01T04:09:22.072" v="4145" actId="478"/>
          <ac:picMkLst>
            <pc:docMk/>
            <pc:sldMk cId="4188114627" sldId="264"/>
            <ac:picMk id="2" creationId="{C188ECDD-576F-410F-A9AD-38CBBB95DA07}"/>
          </ac:picMkLst>
        </pc:picChg>
        <pc:picChg chg="add del mod">
          <ac:chgData name="Dan Beard" userId="643f1810f8347cce" providerId="LiveId" clId="{A0DA85D6-3F2A-48A8-8631-9B71C205D627}" dt="2022-05-01T05:02:52.289" v="4150"/>
          <ac:picMkLst>
            <pc:docMk/>
            <pc:sldMk cId="4188114627" sldId="264"/>
            <ac:picMk id="4" creationId="{ACC7E5EC-233D-4DD6-85C2-4ED2D38D21F4}"/>
          </ac:picMkLst>
        </pc:picChg>
        <pc:picChg chg="add mod">
          <ac:chgData name="Dan Beard" userId="643f1810f8347cce" providerId="LiveId" clId="{A0DA85D6-3F2A-48A8-8631-9B71C205D627}" dt="2022-05-01T05:25:40.334" v="4361" actId="1076"/>
          <ac:picMkLst>
            <pc:docMk/>
            <pc:sldMk cId="4188114627" sldId="264"/>
            <ac:picMk id="8" creationId="{F6D430C9-A228-42CA-948B-127CE98D5943}"/>
          </ac:picMkLst>
        </pc:picChg>
      </pc:sldChg>
      <pc:sldChg chg="addSp delSp modSp add mod ord modTransition setBg modNotesTx">
        <pc:chgData name="Dan Beard" userId="643f1810f8347cce" providerId="LiveId" clId="{A0DA85D6-3F2A-48A8-8631-9B71C205D627}" dt="2022-09-23T21:27:27.620" v="4898"/>
        <pc:sldMkLst>
          <pc:docMk/>
          <pc:sldMk cId="3602176214" sldId="265"/>
        </pc:sldMkLst>
        <pc:spChg chg="add del">
          <ac:chgData name="Dan Beard" userId="643f1810f8347cce" providerId="LiveId" clId="{A0DA85D6-3F2A-48A8-8631-9B71C205D627}" dt="2022-05-01T01:54:59.492" v="3531" actId="478"/>
          <ac:spMkLst>
            <pc:docMk/>
            <pc:sldMk cId="3602176214" sldId="265"/>
            <ac:spMk id="3" creationId="{3A590AFF-6568-4E97-8458-45EAEA69B7DE}"/>
          </ac:spMkLst>
        </pc:spChg>
        <pc:spChg chg="add del">
          <ac:chgData name="Dan Beard" userId="643f1810f8347cce" providerId="LiveId" clId="{A0DA85D6-3F2A-48A8-8631-9B71C205D627}" dt="2022-05-01T03:58:40.719" v="4066" actId="22"/>
          <ac:spMkLst>
            <pc:docMk/>
            <pc:sldMk cId="3602176214" sldId="265"/>
            <ac:spMk id="9" creationId="{10F1CA1C-B3A5-406F-92E9-9EDDFF9A3A76}"/>
          </ac:spMkLst>
        </pc:spChg>
        <pc:spChg chg="add mod">
          <ac:chgData name="Dan Beard" userId="643f1810f8347cce" providerId="LiveId" clId="{A0DA85D6-3F2A-48A8-8631-9B71C205D627}" dt="2022-05-01T03:59:51.230" v="4108" actId="14100"/>
          <ac:spMkLst>
            <pc:docMk/>
            <pc:sldMk cId="3602176214" sldId="265"/>
            <ac:spMk id="11" creationId="{507ED6F6-BD62-4E81-9EE2-81C83281B21A}"/>
          </ac:spMkLst>
        </pc:spChg>
        <pc:spChg chg="add">
          <ac:chgData name="Dan Beard" userId="643f1810f8347cce" providerId="LiveId" clId="{A0DA85D6-3F2A-48A8-8631-9B71C205D627}" dt="2022-05-01T03:52:32.978" v="4032" actId="26606"/>
          <ac:spMkLst>
            <pc:docMk/>
            <pc:sldMk cId="3602176214" sldId="265"/>
            <ac:spMk id="71" creationId="{42A4FC2C-047E-45A5-965D-8E1E3BF09BC6}"/>
          </ac:spMkLst>
        </pc:spChg>
        <pc:picChg chg="add del">
          <ac:chgData name="Dan Beard" userId="643f1810f8347cce" providerId="LiveId" clId="{A0DA85D6-3F2A-48A8-8631-9B71C205D627}" dt="2022-05-01T03:45:21.669" v="3958" actId="478"/>
          <ac:picMkLst>
            <pc:docMk/>
            <pc:sldMk cId="3602176214" sldId="265"/>
            <ac:picMk id="2" creationId="{5CBDADB1-BD27-4431-8263-01CAD8011922}"/>
          </ac:picMkLst>
        </pc:picChg>
        <pc:picChg chg="add mod">
          <ac:chgData name="Dan Beard" userId="643f1810f8347cce" providerId="LiveId" clId="{A0DA85D6-3F2A-48A8-8631-9B71C205D627}" dt="2022-05-01T03:58:01.007" v="4062" actId="1076"/>
          <ac:picMkLst>
            <pc:docMk/>
            <pc:sldMk cId="3602176214" sldId="265"/>
            <ac:picMk id="4098" creationId="{BEF5D943-2095-4E24-AB5C-57C962842524}"/>
          </ac:picMkLst>
        </pc:picChg>
        <pc:picChg chg="add del mod">
          <ac:chgData name="Dan Beard" userId="643f1810f8347cce" providerId="LiveId" clId="{A0DA85D6-3F2A-48A8-8631-9B71C205D627}" dt="2022-05-01T03:55:46.666" v="4045"/>
          <ac:picMkLst>
            <pc:docMk/>
            <pc:sldMk cId="3602176214" sldId="265"/>
            <ac:picMk id="4100" creationId="{F978DEFF-8564-4EDC-8282-C4657641F3B4}"/>
          </ac:picMkLst>
        </pc:picChg>
        <pc:picChg chg="add mod">
          <ac:chgData name="Dan Beard" userId="643f1810f8347cce" providerId="LiveId" clId="{A0DA85D6-3F2A-48A8-8631-9B71C205D627}" dt="2022-05-01T03:57:57.868" v="4061" actId="14100"/>
          <ac:picMkLst>
            <pc:docMk/>
            <pc:sldMk cId="3602176214" sldId="265"/>
            <ac:picMk id="4102" creationId="{446D300E-4529-4DB9-994B-AB47D404104D}"/>
          </ac:picMkLst>
        </pc:picChg>
      </pc:sldChg>
      <pc:sldChg chg="addSp delSp modSp add mod modTransition setBg modNotesTx">
        <pc:chgData name="Dan Beard" userId="643f1810f8347cce" providerId="LiveId" clId="{A0DA85D6-3F2A-48A8-8631-9B71C205D627}" dt="2022-09-23T21:25:59.460" v="4895"/>
        <pc:sldMkLst>
          <pc:docMk/>
          <pc:sldMk cId="1243340342" sldId="266"/>
        </pc:sldMkLst>
        <pc:spChg chg="add del">
          <ac:chgData name="Dan Beard" userId="643f1810f8347cce" providerId="LiveId" clId="{A0DA85D6-3F2A-48A8-8631-9B71C205D627}" dt="2022-05-01T01:55:04.244" v="3532" actId="478"/>
          <ac:spMkLst>
            <pc:docMk/>
            <pc:sldMk cId="1243340342" sldId="266"/>
            <ac:spMk id="3" creationId="{72D1B73B-573B-4D4D-844F-7A15A5B57C73}"/>
          </ac:spMkLst>
        </pc:spChg>
        <pc:spChg chg="add mod">
          <ac:chgData name="Dan Beard" userId="643f1810f8347cce" providerId="LiveId" clId="{A0DA85D6-3F2A-48A8-8631-9B71C205D627}" dt="2022-05-01T02:58:10.488" v="3846" actId="14100"/>
          <ac:spMkLst>
            <pc:docMk/>
            <pc:sldMk cId="1243340342" sldId="266"/>
            <ac:spMk id="5" creationId="{2715B1B2-2A1C-4328-9474-946BE8691137}"/>
          </ac:spMkLst>
        </pc:spChg>
        <pc:spChg chg="add">
          <ac:chgData name="Dan Beard" userId="643f1810f8347cce" providerId="LiveId" clId="{A0DA85D6-3F2A-48A8-8631-9B71C205D627}" dt="2022-05-01T02:57:39.322" v="3820" actId="26606"/>
          <ac:spMkLst>
            <pc:docMk/>
            <pc:sldMk cId="1243340342" sldId="266"/>
            <ac:spMk id="71" creationId="{42A4FC2C-047E-45A5-965D-8E1E3BF09BC6}"/>
          </ac:spMkLst>
        </pc:spChg>
        <pc:picChg chg="add mod">
          <ac:chgData name="Dan Beard" userId="643f1810f8347cce" providerId="LiveId" clId="{A0DA85D6-3F2A-48A8-8631-9B71C205D627}" dt="2022-05-01T02:57:39.322" v="3820" actId="26606"/>
          <ac:picMkLst>
            <pc:docMk/>
            <pc:sldMk cId="1243340342" sldId="266"/>
            <ac:picMk id="1026" creationId="{0F3DAE48-E318-4620-8174-FDDA000A8FB2}"/>
          </ac:picMkLst>
        </pc:picChg>
      </pc:sldChg>
      <pc:sldChg chg="addSp delSp modSp new mod modTransition setBg modNotesTx">
        <pc:chgData name="Dan Beard" userId="643f1810f8347cce" providerId="LiveId" clId="{A0DA85D6-3F2A-48A8-8631-9B71C205D627}" dt="2022-09-23T20:22:34.265" v="4641"/>
        <pc:sldMkLst>
          <pc:docMk/>
          <pc:sldMk cId="3014137205" sldId="267"/>
        </pc:sldMkLst>
        <pc:spChg chg="add mod">
          <ac:chgData name="Dan Beard" userId="643f1810f8347cce" providerId="LiveId" clId="{A0DA85D6-3F2A-48A8-8631-9B71C205D627}" dt="2022-05-01T01:17:51.866" v="3314" actId="14100"/>
          <ac:spMkLst>
            <pc:docMk/>
            <pc:sldMk cId="3014137205" sldId="267"/>
            <ac:spMk id="5" creationId="{5D84C991-EBF4-4D08-AE3C-964E5889A480}"/>
          </ac:spMkLst>
        </pc:spChg>
        <pc:spChg chg="add del">
          <ac:chgData name="Dan Beard" userId="643f1810f8347cce" providerId="LiveId" clId="{A0DA85D6-3F2A-48A8-8631-9B71C205D627}" dt="2022-05-01T01:13:09.329" v="3293" actId="26606"/>
          <ac:spMkLst>
            <pc:docMk/>
            <pc:sldMk cId="3014137205" sldId="267"/>
            <ac:spMk id="10" creationId="{04812C46-200A-4DEB-A05E-3ED6C68C2387}"/>
          </ac:spMkLst>
        </pc:spChg>
        <pc:spChg chg="add del">
          <ac:chgData name="Dan Beard" userId="643f1810f8347cce" providerId="LiveId" clId="{A0DA85D6-3F2A-48A8-8631-9B71C205D627}" dt="2022-05-01T01:13:09.329" v="3293" actId="26606"/>
          <ac:spMkLst>
            <pc:docMk/>
            <pc:sldMk cId="3014137205" sldId="267"/>
            <ac:spMk id="12" creationId="{D1EA859B-E555-4109-94F3-6700E046E008}"/>
          </ac:spMkLst>
        </pc:spChg>
        <pc:spChg chg="add">
          <ac:chgData name="Dan Beard" userId="643f1810f8347cce" providerId="LiveId" clId="{A0DA85D6-3F2A-48A8-8631-9B71C205D627}" dt="2022-05-01T01:13:09.330" v="3294" actId="26606"/>
          <ac:spMkLst>
            <pc:docMk/>
            <pc:sldMk cId="3014137205" sldId="267"/>
            <ac:spMk id="14" creationId="{86C7B4A1-154A-4DF0-AC46-F88D75A2E0FD}"/>
          </ac:spMkLst>
        </pc:spChg>
        <pc:picChg chg="add mod">
          <ac:chgData name="Dan Beard" userId="643f1810f8347cce" providerId="LiveId" clId="{A0DA85D6-3F2A-48A8-8631-9B71C205D627}" dt="2022-05-01T01:15:09.504" v="3309" actId="1076"/>
          <ac:picMkLst>
            <pc:docMk/>
            <pc:sldMk cId="3014137205" sldId="267"/>
            <ac:picMk id="2" creationId="{A872F18B-E21B-45D1-8C68-8FA1757B7262}"/>
          </ac:picMkLst>
        </pc:picChg>
        <pc:picChg chg="add del mod">
          <ac:chgData name="Dan Beard" userId="643f1810f8347cce" providerId="LiveId" clId="{A0DA85D6-3F2A-48A8-8631-9B71C205D627}" dt="2022-05-01T01:12:51.647" v="3290"/>
          <ac:picMkLst>
            <pc:docMk/>
            <pc:sldMk cId="3014137205" sldId="267"/>
            <ac:picMk id="3" creationId="{BD46A120-6BD1-43D1-8F3C-B28D2BAF6132}"/>
          </ac:picMkLst>
        </pc:picChg>
      </pc:sldChg>
      <pc:sldChg chg="addSp delSp modSp add mod ord modTransition modNotesTx">
        <pc:chgData name="Dan Beard" userId="643f1810f8347cce" providerId="LiveId" clId="{A0DA85D6-3F2A-48A8-8631-9B71C205D627}" dt="2022-09-23T20:24:04.427" v="4642"/>
        <pc:sldMkLst>
          <pc:docMk/>
          <pc:sldMk cId="2315039181" sldId="268"/>
        </pc:sldMkLst>
        <pc:spChg chg="mod">
          <ac:chgData name="Dan Beard" userId="643f1810f8347cce" providerId="LiveId" clId="{A0DA85D6-3F2A-48A8-8631-9B71C205D627}" dt="2022-05-01T01:20:44.950" v="3322" actId="26606"/>
          <ac:spMkLst>
            <pc:docMk/>
            <pc:sldMk cId="2315039181" sldId="268"/>
            <ac:spMk id="3" creationId="{808CE5F7-679E-4950-8613-7747F5E19314}"/>
          </ac:spMkLst>
        </pc:spChg>
        <pc:spChg chg="add del">
          <ac:chgData name="Dan Beard" userId="643f1810f8347cce" providerId="LiveId" clId="{A0DA85D6-3F2A-48A8-8631-9B71C205D627}" dt="2022-05-01T01:20:44.950" v="3322" actId="26606"/>
          <ac:spMkLst>
            <pc:docMk/>
            <pc:sldMk cId="2315039181" sldId="268"/>
            <ac:spMk id="51" creationId="{ECC07320-C2CA-4E29-8481-9D9E143C7788}"/>
          </ac:spMkLst>
        </pc:spChg>
        <pc:spChg chg="add del">
          <ac:chgData name="Dan Beard" userId="643f1810f8347cce" providerId="LiveId" clId="{A0DA85D6-3F2A-48A8-8631-9B71C205D627}" dt="2022-05-01T01:20:44.950" v="3322" actId="26606"/>
          <ac:spMkLst>
            <pc:docMk/>
            <pc:sldMk cId="2315039181" sldId="268"/>
            <ac:spMk id="52" creationId="{178FB36B-5BFE-42CA-BC60-1115E0D95EEC}"/>
          </ac:spMkLst>
        </pc:spChg>
        <pc:spChg chg="add del">
          <ac:chgData name="Dan Beard" userId="643f1810f8347cce" providerId="LiveId" clId="{A0DA85D6-3F2A-48A8-8631-9B71C205D627}" dt="2022-05-01T01:20:44.942" v="3321" actId="26606"/>
          <ac:spMkLst>
            <pc:docMk/>
            <pc:sldMk cId="2315039181" sldId="268"/>
            <ac:spMk id="57" creationId="{ECC07320-C2CA-4E29-8481-9D9E143C7788}"/>
          </ac:spMkLst>
        </pc:spChg>
        <pc:spChg chg="add del">
          <ac:chgData name="Dan Beard" userId="643f1810f8347cce" providerId="LiveId" clId="{A0DA85D6-3F2A-48A8-8631-9B71C205D627}" dt="2022-05-01T01:20:44.942" v="3321" actId="26606"/>
          <ac:spMkLst>
            <pc:docMk/>
            <pc:sldMk cId="2315039181" sldId="268"/>
            <ac:spMk id="59" creationId="{178FB36B-5BFE-42CA-BC60-1115E0D95EEC}"/>
          </ac:spMkLst>
        </pc:spChg>
        <pc:spChg chg="add">
          <ac:chgData name="Dan Beard" userId="643f1810f8347cce" providerId="LiveId" clId="{A0DA85D6-3F2A-48A8-8631-9B71C205D627}" dt="2022-05-01T01:20:44.950" v="3322" actId="26606"/>
          <ac:spMkLst>
            <pc:docMk/>
            <pc:sldMk cId="2315039181" sldId="268"/>
            <ac:spMk id="61" creationId="{ECC07320-C2CA-4E29-8481-9D9E143C7788}"/>
          </ac:spMkLst>
        </pc:spChg>
        <pc:spChg chg="add">
          <ac:chgData name="Dan Beard" userId="643f1810f8347cce" providerId="LiveId" clId="{A0DA85D6-3F2A-48A8-8631-9B71C205D627}" dt="2022-05-01T01:20:44.950" v="3322" actId="26606"/>
          <ac:spMkLst>
            <pc:docMk/>
            <pc:sldMk cId="2315039181" sldId="268"/>
            <ac:spMk id="62" creationId="{178FB36B-5BFE-42CA-BC60-1115E0D95EEC}"/>
          </ac:spMkLst>
        </pc:spChg>
        <pc:picChg chg="mod">
          <ac:chgData name="Dan Beard" userId="643f1810f8347cce" providerId="LiveId" clId="{A0DA85D6-3F2A-48A8-8631-9B71C205D627}" dt="2022-05-01T01:20:44.950" v="3322" actId="26606"/>
          <ac:picMkLst>
            <pc:docMk/>
            <pc:sldMk cId="2315039181" sldId="268"/>
            <ac:picMk id="29" creationId="{4E59B5F5-3D18-5F12-3367-2C2D7D85BF0B}"/>
          </ac:picMkLst>
        </pc:picChg>
      </pc:sldChg>
      <pc:sldChg chg="addSp delSp modSp add mod modTransition modNotesTx">
        <pc:chgData name="Dan Beard" userId="643f1810f8347cce" providerId="LiveId" clId="{A0DA85D6-3F2A-48A8-8631-9B71C205D627}" dt="2022-09-23T20:32:42.185" v="4663"/>
        <pc:sldMkLst>
          <pc:docMk/>
          <pc:sldMk cId="3945613394" sldId="269"/>
        </pc:sldMkLst>
        <pc:spChg chg="mod">
          <ac:chgData name="Dan Beard" userId="643f1810f8347cce" providerId="LiveId" clId="{A0DA85D6-3F2A-48A8-8631-9B71C205D627}" dt="2022-05-01T01:29:01.288" v="3373" actId="115"/>
          <ac:spMkLst>
            <pc:docMk/>
            <pc:sldMk cId="3945613394" sldId="269"/>
            <ac:spMk id="8" creationId="{5BADAF08-821F-4098-BF2A-8A88B2C303B8}"/>
          </ac:spMkLst>
        </pc:spChg>
        <pc:spChg chg="del">
          <ac:chgData name="Dan Beard" userId="643f1810f8347cce" providerId="LiveId" clId="{A0DA85D6-3F2A-48A8-8631-9B71C205D627}" dt="2022-05-01T01:27:12.687" v="3345" actId="26606"/>
          <ac:spMkLst>
            <pc:docMk/>
            <pc:sldMk cId="3945613394" sldId="269"/>
            <ac:spMk id="33" creationId="{2B1D4F77-A17C-43D7-B7FA-545148E4E93D}"/>
          </ac:spMkLst>
        </pc:spChg>
        <pc:spChg chg="add">
          <ac:chgData name="Dan Beard" userId="643f1810f8347cce" providerId="LiveId" clId="{A0DA85D6-3F2A-48A8-8631-9B71C205D627}" dt="2022-05-01T01:27:12.687" v="3345" actId="26606"/>
          <ac:spMkLst>
            <pc:docMk/>
            <pc:sldMk cId="3945613394" sldId="269"/>
            <ac:spMk id="38" creationId="{2B1D4F77-A17C-43D7-B7FA-545148E4E93D}"/>
          </ac:spMkLst>
        </pc:spChg>
        <pc:picChg chg="mod">
          <ac:chgData name="Dan Beard" userId="643f1810f8347cce" providerId="LiveId" clId="{A0DA85D6-3F2A-48A8-8631-9B71C205D627}" dt="2022-05-01T01:27:12.687" v="3345" actId="26606"/>
          <ac:picMkLst>
            <pc:docMk/>
            <pc:sldMk cId="3945613394" sldId="269"/>
            <ac:picMk id="28" creationId="{055AD12B-E40D-E39B-5693-1296F077CC8A}"/>
          </ac:picMkLst>
        </pc:picChg>
      </pc:sldChg>
      <pc:sldChg chg="modSp add mod modTransition modNotesTx">
        <pc:chgData name="Dan Beard" userId="643f1810f8347cce" providerId="LiveId" clId="{A0DA85D6-3F2A-48A8-8631-9B71C205D627}" dt="2022-09-23T20:31:40.399" v="4662"/>
        <pc:sldMkLst>
          <pc:docMk/>
          <pc:sldMk cId="301542125" sldId="270"/>
        </pc:sldMkLst>
        <pc:spChg chg="mod">
          <ac:chgData name="Dan Beard" userId="643f1810f8347cce" providerId="LiveId" clId="{A0DA85D6-3F2A-48A8-8631-9B71C205D627}" dt="2022-05-01T01:30:59.264" v="3382" actId="115"/>
          <ac:spMkLst>
            <pc:docMk/>
            <pc:sldMk cId="301542125" sldId="270"/>
            <ac:spMk id="8" creationId="{5BADAF08-821F-4098-BF2A-8A88B2C303B8}"/>
          </ac:spMkLst>
        </pc:spChg>
      </pc:sldChg>
      <pc:sldChg chg="addSp modSp add mod modTransition modNotesTx">
        <pc:chgData name="Dan Beard" userId="643f1810f8347cce" providerId="LiveId" clId="{A0DA85D6-3F2A-48A8-8631-9B71C205D627}" dt="2022-09-23T20:58:25.607" v="4888" actId="255"/>
        <pc:sldMkLst>
          <pc:docMk/>
          <pc:sldMk cId="2139723658" sldId="271"/>
        </pc:sldMkLst>
        <pc:spChg chg="mod">
          <ac:chgData name="Dan Beard" userId="643f1810f8347cce" providerId="LiveId" clId="{A0DA85D6-3F2A-48A8-8631-9B71C205D627}" dt="2022-09-23T20:58:25.607" v="4888" actId="255"/>
          <ac:spMkLst>
            <pc:docMk/>
            <pc:sldMk cId="2139723658" sldId="271"/>
            <ac:spMk id="3" creationId="{E49EA256-1794-4F18-890E-034CC7D0C3CD}"/>
          </ac:spMkLst>
        </pc:spChg>
        <pc:picChg chg="add mod">
          <ac:chgData name="Dan Beard" userId="643f1810f8347cce" providerId="LiveId" clId="{A0DA85D6-3F2A-48A8-8631-9B71C205D627}" dt="2022-09-23T20:55:27.838" v="4878"/>
          <ac:picMkLst>
            <pc:docMk/>
            <pc:sldMk cId="2139723658" sldId="271"/>
            <ac:picMk id="2" creationId="{8E1C866C-E6A7-C722-8DAE-250287A76774}"/>
          </ac:picMkLst>
        </pc:picChg>
        <pc:picChg chg="add mod">
          <ac:chgData name="Dan Beard" userId="643f1810f8347cce" providerId="LiveId" clId="{A0DA85D6-3F2A-48A8-8631-9B71C205D627}" dt="2022-09-23T20:55:27.838" v="4878"/>
          <ac:picMkLst>
            <pc:docMk/>
            <pc:sldMk cId="2139723658" sldId="271"/>
            <ac:picMk id="5" creationId="{1C1DCA30-84B8-5B34-D7D5-D542D359379C}"/>
          </ac:picMkLst>
        </pc:picChg>
        <pc:picChg chg="add mod">
          <ac:chgData name="Dan Beard" userId="643f1810f8347cce" providerId="LiveId" clId="{A0DA85D6-3F2A-48A8-8631-9B71C205D627}" dt="2022-09-23T20:55:27.838" v="4878"/>
          <ac:picMkLst>
            <pc:docMk/>
            <pc:sldMk cId="2139723658" sldId="271"/>
            <ac:picMk id="6" creationId="{CA68AB13-C8B6-C61C-7E48-A3DA618E443F}"/>
          </ac:picMkLst>
        </pc:picChg>
        <pc:picChg chg="add mod">
          <ac:chgData name="Dan Beard" userId="643f1810f8347cce" providerId="LiveId" clId="{A0DA85D6-3F2A-48A8-8631-9B71C205D627}" dt="2022-09-23T20:55:27.838" v="4878"/>
          <ac:picMkLst>
            <pc:docMk/>
            <pc:sldMk cId="2139723658" sldId="271"/>
            <ac:picMk id="7" creationId="{40F7A9B9-E188-FB90-CBDD-50983A81B839}"/>
          </ac:picMkLst>
        </pc:picChg>
      </pc:sldChg>
      <pc:sldChg chg="addSp delSp modSp add mod ord modTransition setClrOvrMap modNotesTx">
        <pc:chgData name="Dan Beard" userId="643f1810f8347cce" providerId="LiveId" clId="{A0DA85D6-3F2A-48A8-8631-9B71C205D627}" dt="2022-09-23T21:22:50.578" v="4889"/>
        <pc:sldMkLst>
          <pc:docMk/>
          <pc:sldMk cId="2516078199" sldId="272"/>
        </pc:sldMkLst>
        <pc:spChg chg="mod">
          <ac:chgData name="Dan Beard" userId="643f1810f8347cce" providerId="LiveId" clId="{A0DA85D6-3F2A-48A8-8631-9B71C205D627}" dt="2022-05-01T02:01:51.042" v="3539" actId="26606"/>
          <ac:spMkLst>
            <pc:docMk/>
            <pc:sldMk cId="2516078199" sldId="272"/>
            <ac:spMk id="3" creationId="{8E880DB4-A73D-4F30-9451-A2ADAE0774B0}"/>
          </ac:spMkLst>
        </pc:spChg>
        <pc:spChg chg="del">
          <ac:chgData name="Dan Beard" userId="643f1810f8347cce" providerId="LiveId" clId="{A0DA85D6-3F2A-48A8-8631-9B71C205D627}" dt="2022-05-01T02:01:51.042" v="3539" actId="26606"/>
          <ac:spMkLst>
            <pc:docMk/>
            <pc:sldMk cId="2516078199" sldId="272"/>
            <ac:spMk id="68" creationId="{C1DD1A8A-57D5-4A81-AD04-532B043C5611}"/>
          </ac:spMkLst>
        </pc:spChg>
        <pc:spChg chg="del">
          <ac:chgData name="Dan Beard" userId="643f1810f8347cce" providerId="LiveId" clId="{A0DA85D6-3F2A-48A8-8631-9B71C205D627}" dt="2022-05-01T02:01:51.042" v="3539" actId="26606"/>
          <ac:spMkLst>
            <pc:docMk/>
            <pc:sldMk cId="2516078199" sldId="272"/>
            <ac:spMk id="70" creationId="{007891EC-4501-44ED-A8C8-B11B6DB767AB}"/>
          </ac:spMkLst>
        </pc:spChg>
        <pc:spChg chg="add">
          <ac:chgData name="Dan Beard" userId="643f1810f8347cce" providerId="LiveId" clId="{A0DA85D6-3F2A-48A8-8631-9B71C205D627}" dt="2022-05-01T02:01:51.042" v="3539" actId="26606"/>
          <ac:spMkLst>
            <pc:docMk/>
            <pc:sldMk cId="2516078199" sldId="272"/>
            <ac:spMk id="75" creationId="{6F40FBDA-CEB1-40F0-9AB9-BD9C402D70FE}"/>
          </ac:spMkLst>
        </pc:spChg>
        <pc:spChg chg="add">
          <ac:chgData name="Dan Beard" userId="643f1810f8347cce" providerId="LiveId" clId="{A0DA85D6-3F2A-48A8-8631-9B71C205D627}" dt="2022-05-01T02:01:51.042" v="3539" actId="26606"/>
          <ac:spMkLst>
            <pc:docMk/>
            <pc:sldMk cId="2516078199" sldId="272"/>
            <ac:spMk id="77" creationId="{0344D4FE-ABEF-4230-9E4E-AD5782FC78AC}"/>
          </ac:spMkLst>
        </pc:spChg>
        <pc:spChg chg="add">
          <ac:chgData name="Dan Beard" userId="643f1810f8347cce" providerId="LiveId" clId="{A0DA85D6-3F2A-48A8-8631-9B71C205D627}" dt="2022-05-01T02:01:51.042" v="3539" actId="26606"/>
          <ac:spMkLst>
            <pc:docMk/>
            <pc:sldMk cId="2516078199" sldId="272"/>
            <ac:spMk id="79" creationId="{9325F979-D3F9-4926-81B7-7ACCB31A501B}"/>
          </ac:spMkLst>
        </pc:spChg>
        <pc:picChg chg="mod">
          <ac:chgData name="Dan Beard" userId="643f1810f8347cce" providerId="LiveId" clId="{A0DA85D6-3F2A-48A8-8631-9B71C205D627}" dt="2022-05-01T02:01:51.042" v="3539" actId="26606"/>
          <ac:picMkLst>
            <pc:docMk/>
            <pc:sldMk cId="2516078199" sldId="272"/>
            <ac:picMk id="4" creationId="{7F9EFFD4-0300-40DD-B948-521998CEECA0}"/>
          </ac:picMkLst>
        </pc:picChg>
      </pc:sldChg>
      <pc:sldChg chg="addSp delSp modSp add mod ord modTransition modNotesTx">
        <pc:chgData name="Dan Beard" userId="643f1810f8347cce" providerId="LiveId" clId="{A0DA85D6-3F2A-48A8-8631-9B71C205D627}" dt="2022-09-23T21:24:22.178" v="4890"/>
        <pc:sldMkLst>
          <pc:docMk/>
          <pc:sldMk cId="1968062221" sldId="273"/>
        </pc:sldMkLst>
        <pc:spChg chg="mod">
          <ac:chgData name="Dan Beard" userId="643f1810f8347cce" providerId="LiveId" clId="{A0DA85D6-3F2A-48A8-8631-9B71C205D627}" dt="2022-05-01T02:12:24.715" v="3615" actId="1076"/>
          <ac:spMkLst>
            <pc:docMk/>
            <pc:sldMk cId="1968062221" sldId="273"/>
            <ac:spMk id="3" creationId="{8E880DB4-A73D-4F30-9451-A2ADAE0774B0}"/>
          </ac:spMkLst>
        </pc:spChg>
        <pc:spChg chg="del">
          <ac:chgData name="Dan Beard" userId="643f1810f8347cce" providerId="LiveId" clId="{A0DA85D6-3F2A-48A8-8631-9B71C205D627}" dt="2022-05-01T02:09:04.345" v="3551" actId="26606"/>
          <ac:spMkLst>
            <pc:docMk/>
            <pc:sldMk cId="1968062221" sldId="273"/>
            <ac:spMk id="68" creationId="{C1DD1A8A-57D5-4A81-AD04-532B043C5611}"/>
          </ac:spMkLst>
        </pc:spChg>
        <pc:spChg chg="del">
          <ac:chgData name="Dan Beard" userId="643f1810f8347cce" providerId="LiveId" clId="{A0DA85D6-3F2A-48A8-8631-9B71C205D627}" dt="2022-05-01T02:09:04.345" v="3551" actId="26606"/>
          <ac:spMkLst>
            <pc:docMk/>
            <pc:sldMk cId="1968062221" sldId="273"/>
            <ac:spMk id="70" creationId="{007891EC-4501-44ED-A8C8-B11B6DB767AB}"/>
          </ac:spMkLst>
        </pc:spChg>
        <pc:spChg chg="add del">
          <ac:chgData name="Dan Beard" userId="643f1810f8347cce" providerId="LiveId" clId="{A0DA85D6-3F2A-48A8-8631-9B71C205D627}" dt="2022-05-01T02:11:49.784" v="3607" actId="26606"/>
          <ac:spMkLst>
            <pc:docMk/>
            <pc:sldMk cId="1968062221" sldId="273"/>
            <ac:spMk id="75" creationId="{04812C46-200A-4DEB-A05E-3ED6C68C2387}"/>
          </ac:spMkLst>
        </pc:spChg>
        <pc:spChg chg="add del">
          <ac:chgData name="Dan Beard" userId="643f1810f8347cce" providerId="LiveId" clId="{A0DA85D6-3F2A-48A8-8631-9B71C205D627}" dt="2022-05-01T02:11:49.784" v="3607" actId="26606"/>
          <ac:spMkLst>
            <pc:docMk/>
            <pc:sldMk cId="1968062221" sldId="273"/>
            <ac:spMk id="77" creationId="{D1EA859B-E555-4109-94F3-6700E046E008}"/>
          </ac:spMkLst>
        </pc:spChg>
        <pc:spChg chg="add">
          <ac:chgData name="Dan Beard" userId="643f1810f8347cce" providerId="LiveId" clId="{A0DA85D6-3F2A-48A8-8631-9B71C205D627}" dt="2022-05-01T02:11:49.784" v="3607" actId="26606"/>
          <ac:spMkLst>
            <pc:docMk/>
            <pc:sldMk cId="1968062221" sldId="273"/>
            <ac:spMk id="82" creationId="{2B1D4F77-A17C-43D7-B7FA-545148E4E93D}"/>
          </ac:spMkLst>
        </pc:spChg>
        <pc:picChg chg="mod">
          <ac:chgData name="Dan Beard" userId="643f1810f8347cce" providerId="LiveId" clId="{A0DA85D6-3F2A-48A8-8631-9B71C205D627}" dt="2022-05-01T02:11:55.825" v="3609" actId="1076"/>
          <ac:picMkLst>
            <pc:docMk/>
            <pc:sldMk cId="1968062221" sldId="273"/>
            <ac:picMk id="4" creationId="{7F9EFFD4-0300-40DD-B948-521998CEECA0}"/>
          </ac:picMkLst>
        </pc:picChg>
      </pc:sldChg>
      <pc:sldChg chg="modSp add mod modTransition modNotesTx">
        <pc:chgData name="Dan Beard" userId="643f1810f8347cce" providerId="LiveId" clId="{A0DA85D6-3F2A-48A8-8631-9B71C205D627}" dt="2022-09-23T21:24:47.880" v="4892" actId="313"/>
        <pc:sldMkLst>
          <pc:docMk/>
          <pc:sldMk cId="4138077604" sldId="274"/>
        </pc:sldMkLst>
        <pc:spChg chg="mod">
          <ac:chgData name="Dan Beard" userId="643f1810f8347cce" providerId="LiveId" clId="{A0DA85D6-3F2A-48A8-8631-9B71C205D627}" dt="2022-05-01T02:15:01.303" v="3624" actId="14100"/>
          <ac:spMkLst>
            <pc:docMk/>
            <pc:sldMk cId="4138077604" sldId="274"/>
            <ac:spMk id="3" creationId="{8E880DB4-A73D-4F30-9451-A2ADAE0774B0}"/>
          </ac:spMkLst>
        </pc:spChg>
      </pc:sldChg>
      <pc:sldChg chg="modSp add mod ord modTransition modNotesTx">
        <pc:chgData name="Dan Beard" userId="643f1810f8347cce" providerId="LiveId" clId="{A0DA85D6-3F2A-48A8-8631-9B71C205D627}" dt="2022-09-23T21:25:06.311" v="4893"/>
        <pc:sldMkLst>
          <pc:docMk/>
          <pc:sldMk cId="559226453" sldId="275"/>
        </pc:sldMkLst>
        <pc:spChg chg="mod">
          <ac:chgData name="Dan Beard" userId="643f1810f8347cce" providerId="LiveId" clId="{A0DA85D6-3F2A-48A8-8631-9B71C205D627}" dt="2022-05-01T02:17:50.333" v="3630"/>
          <ac:spMkLst>
            <pc:docMk/>
            <pc:sldMk cId="559226453" sldId="275"/>
            <ac:spMk id="3" creationId="{8E880DB4-A73D-4F30-9451-A2ADAE0774B0}"/>
          </ac:spMkLst>
        </pc:spChg>
      </pc:sldChg>
      <pc:sldChg chg="addSp delSp modSp add mod modTransition setClrOvrMap modNotesTx">
        <pc:chgData name="Dan Beard" userId="643f1810f8347cce" providerId="LiveId" clId="{A0DA85D6-3F2A-48A8-8631-9B71C205D627}" dt="2022-09-23T21:25:27.887" v="4894"/>
        <pc:sldMkLst>
          <pc:docMk/>
          <pc:sldMk cId="3757412004" sldId="276"/>
        </pc:sldMkLst>
        <pc:spChg chg="del">
          <ac:chgData name="Dan Beard" userId="643f1810f8347cce" providerId="LiveId" clId="{A0DA85D6-3F2A-48A8-8631-9B71C205D627}" dt="2022-05-01T02:37:01.034" v="3636" actId="478"/>
          <ac:spMkLst>
            <pc:docMk/>
            <pc:sldMk cId="3757412004" sldId="276"/>
            <ac:spMk id="3" creationId="{8E880DB4-A73D-4F30-9451-A2ADAE0774B0}"/>
          </ac:spMkLst>
        </pc:spChg>
        <pc:spChg chg="add mod ord">
          <ac:chgData name="Dan Beard" userId="643f1810f8347cce" providerId="LiveId" clId="{A0DA85D6-3F2A-48A8-8631-9B71C205D627}" dt="2022-05-01T02:51:45.211" v="3815" actId="1076"/>
          <ac:spMkLst>
            <pc:docMk/>
            <pc:sldMk cId="3757412004" sldId="276"/>
            <ac:spMk id="8" creationId="{4519008B-ED35-41D6-B2CA-AF4E7361565B}"/>
          </ac:spMkLst>
        </pc:spChg>
        <pc:spChg chg="add del mod">
          <ac:chgData name="Dan Beard" userId="643f1810f8347cce" providerId="LiveId" clId="{A0DA85D6-3F2A-48A8-8631-9B71C205D627}" dt="2022-05-01T02:44:41.381" v="3729"/>
          <ac:spMkLst>
            <pc:docMk/>
            <pc:sldMk cId="3757412004" sldId="276"/>
            <ac:spMk id="10" creationId="{E0CC72E2-C43D-4E5D-918F-682F3A782BC8}"/>
          </ac:spMkLst>
        </pc:spChg>
        <pc:spChg chg="del">
          <ac:chgData name="Dan Beard" userId="643f1810f8347cce" providerId="LiveId" clId="{A0DA85D6-3F2A-48A8-8631-9B71C205D627}" dt="2022-05-01T02:37:19.189" v="3638" actId="26606"/>
          <ac:spMkLst>
            <pc:docMk/>
            <pc:sldMk cId="3757412004" sldId="276"/>
            <ac:spMk id="68" creationId="{C1DD1A8A-57D5-4A81-AD04-532B043C5611}"/>
          </ac:spMkLst>
        </pc:spChg>
        <pc:spChg chg="del">
          <ac:chgData name="Dan Beard" userId="643f1810f8347cce" providerId="LiveId" clId="{A0DA85D6-3F2A-48A8-8631-9B71C205D627}" dt="2022-05-01T02:37:19.189" v="3638" actId="26606"/>
          <ac:spMkLst>
            <pc:docMk/>
            <pc:sldMk cId="3757412004" sldId="276"/>
            <ac:spMk id="70" creationId="{007891EC-4501-44ED-A8C8-B11B6DB767AB}"/>
          </ac:spMkLst>
        </pc:spChg>
        <pc:spChg chg="add del">
          <ac:chgData name="Dan Beard" userId="643f1810f8347cce" providerId="LiveId" clId="{A0DA85D6-3F2A-48A8-8631-9B71C205D627}" dt="2022-05-01T02:48:12.065" v="3772" actId="26606"/>
          <ac:spMkLst>
            <pc:docMk/>
            <pc:sldMk cId="3757412004" sldId="276"/>
            <ac:spMk id="75" creationId="{22C6C9C9-83BF-4A6C-A1BF-C1735C61B4FF}"/>
          </ac:spMkLst>
        </pc:spChg>
        <pc:spChg chg="add del">
          <ac:chgData name="Dan Beard" userId="643f1810f8347cce" providerId="LiveId" clId="{A0DA85D6-3F2A-48A8-8631-9B71C205D627}" dt="2022-05-01T02:47:41.253" v="3755" actId="26606"/>
          <ac:spMkLst>
            <pc:docMk/>
            <pc:sldMk cId="3757412004" sldId="276"/>
            <ac:spMk id="77" creationId="{AC8EEB0F-BA72-49AC-956F-331B60FDE79E}"/>
          </ac:spMkLst>
        </pc:spChg>
        <pc:spChg chg="add del">
          <ac:chgData name="Dan Beard" userId="643f1810f8347cce" providerId="LiveId" clId="{A0DA85D6-3F2A-48A8-8631-9B71C205D627}" dt="2022-05-01T02:47:41.253" v="3755" actId="26606"/>
          <ac:spMkLst>
            <pc:docMk/>
            <pc:sldMk cId="3757412004" sldId="276"/>
            <ac:spMk id="78" creationId="{8CC700D5-9809-43F4-89D5-7DBBCB0DCC10}"/>
          </ac:spMkLst>
        </pc:spChg>
        <pc:spChg chg="add del">
          <ac:chgData name="Dan Beard" userId="643f1810f8347cce" providerId="LiveId" clId="{A0DA85D6-3F2A-48A8-8631-9B71C205D627}" dt="2022-05-01T02:47:41.253" v="3755" actId="26606"/>
          <ac:spMkLst>
            <pc:docMk/>
            <pc:sldMk cId="3757412004" sldId="276"/>
            <ac:spMk id="79" creationId="{C7163242-6303-46DC-BAC1-2A204F061321}"/>
          </ac:spMkLst>
        </pc:spChg>
        <pc:spChg chg="add del">
          <ac:chgData name="Dan Beard" userId="643f1810f8347cce" providerId="LiveId" clId="{A0DA85D6-3F2A-48A8-8631-9B71C205D627}" dt="2022-05-01T02:45:49.722" v="3738" actId="26606"/>
          <ac:spMkLst>
            <pc:docMk/>
            <pc:sldMk cId="3757412004" sldId="276"/>
            <ac:spMk id="80" creationId="{FC3D2873-2194-4FB0-BFBA-7E7EEB984862}"/>
          </ac:spMkLst>
        </pc:spChg>
        <pc:spChg chg="add del">
          <ac:chgData name="Dan Beard" userId="643f1810f8347cce" providerId="LiveId" clId="{A0DA85D6-3F2A-48A8-8631-9B71C205D627}" dt="2022-05-01T02:47:41.253" v="3755" actId="26606"/>
          <ac:spMkLst>
            <pc:docMk/>
            <pc:sldMk cId="3757412004" sldId="276"/>
            <ac:spMk id="81" creationId="{805C4C40-D70E-4C4F-B228-98A0A6132603}"/>
          </ac:spMkLst>
        </pc:spChg>
        <pc:spChg chg="add del">
          <ac:chgData name="Dan Beard" userId="643f1810f8347cce" providerId="LiveId" clId="{A0DA85D6-3F2A-48A8-8631-9B71C205D627}" dt="2022-05-01T02:45:49.722" v="3738" actId="26606"/>
          <ac:spMkLst>
            <pc:docMk/>
            <pc:sldMk cId="3757412004" sldId="276"/>
            <ac:spMk id="82" creationId="{B228652A-FD81-4A3C-B164-2012BF4EEA56}"/>
          </ac:spMkLst>
        </pc:spChg>
        <pc:spChg chg="add del">
          <ac:chgData name="Dan Beard" userId="643f1810f8347cce" providerId="LiveId" clId="{A0DA85D6-3F2A-48A8-8631-9B71C205D627}" dt="2022-05-01T02:45:49.722" v="3738" actId="26606"/>
          <ac:spMkLst>
            <pc:docMk/>
            <pc:sldMk cId="3757412004" sldId="276"/>
            <ac:spMk id="84" creationId="{FE8F25D8-4980-4C67-9E0C-7BE94C9CBFE6}"/>
          </ac:spMkLst>
        </pc:spChg>
        <pc:spChg chg="add del">
          <ac:chgData name="Dan Beard" userId="643f1810f8347cce" providerId="LiveId" clId="{A0DA85D6-3F2A-48A8-8631-9B71C205D627}" dt="2022-05-01T02:45:49.722" v="3738" actId="26606"/>
          <ac:spMkLst>
            <pc:docMk/>
            <pc:sldMk cId="3757412004" sldId="276"/>
            <ac:spMk id="86" creationId="{1A214C69-1234-4E5D-91CD-BEA00204258E}"/>
          </ac:spMkLst>
        </pc:spChg>
        <pc:spChg chg="add del">
          <ac:chgData name="Dan Beard" userId="643f1810f8347cce" providerId="LiveId" clId="{A0DA85D6-3F2A-48A8-8631-9B71C205D627}" dt="2022-05-01T02:45:49.722" v="3738" actId="26606"/>
          <ac:spMkLst>
            <pc:docMk/>
            <pc:sldMk cId="3757412004" sldId="276"/>
            <ac:spMk id="88" creationId="{F86E49C8-40C0-4E80-BAC0-9A66298F1D1C}"/>
          </ac:spMkLst>
        </pc:spChg>
        <pc:spChg chg="add del">
          <ac:chgData name="Dan Beard" userId="643f1810f8347cce" providerId="LiveId" clId="{A0DA85D6-3F2A-48A8-8631-9B71C205D627}" dt="2022-05-01T02:45:55.660" v="3740" actId="26606"/>
          <ac:spMkLst>
            <pc:docMk/>
            <pc:sldMk cId="3757412004" sldId="276"/>
            <ac:spMk id="90" creationId="{7E734232-46A8-4884-9A59-B7E3BA4BC313}"/>
          </ac:spMkLst>
        </pc:spChg>
        <pc:spChg chg="add del">
          <ac:chgData name="Dan Beard" userId="643f1810f8347cce" providerId="LiveId" clId="{A0DA85D6-3F2A-48A8-8631-9B71C205D627}" dt="2022-05-01T02:45:55.660" v="3740" actId="26606"/>
          <ac:spMkLst>
            <pc:docMk/>
            <pc:sldMk cId="3757412004" sldId="276"/>
            <ac:spMk id="91" creationId="{D346B8D2-3218-41A5-B817-9ABFB108C6DA}"/>
          </ac:spMkLst>
        </pc:spChg>
        <pc:spChg chg="add del">
          <ac:chgData name="Dan Beard" userId="643f1810f8347cce" providerId="LiveId" clId="{A0DA85D6-3F2A-48A8-8631-9B71C205D627}" dt="2022-05-01T02:45:55.660" v="3740" actId="26606"/>
          <ac:spMkLst>
            <pc:docMk/>
            <pc:sldMk cId="3757412004" sldId="276"/>
            <ac:spMk id="92" creationId="{88D6B9EF-FF47-487C-8B82-F9F2B9A54AD6}"/>
          </ac:spMkLst>
        </pc:spChg>
        <pc:spChg chg="add del">
          <ac:chgData name="Dan Beard" userId="643f1810f8347cce" providerId="LiveId" clId="{A0DA85D6-3F2A-48A8-8631-9B71C205D627}" dt="2022-05-01T02:47:42.346" v="3757" actId="26606"/>
          <ac:spMkLst>
            <pc:docMk/>
            <pc:sldMk cId="3757412004" sldId="276"/>
            <ac:spMk id="93" creationId="{A8CCCB6D-5162-4AAE-A5E3-3AC55410DBCE}"/>
          </ac:spMkLst>
        </pc:spChg>
        <pc:spChg chg="add del">
          <ac:chgData name="Dan Beard" userId="643f1810f8347cce" providerId="LiveId" clId="{A0DA85D6-3F2A-48A8-8631-9B71C205D627}" dt="2022-05-01T02:47:42.346" v="3757" actId="26606"/>
          <ac:spMkLst>
            <pc:docMk/>
            <pc:sldMk cId="3757412004" sldId="276"/>
            <ac:spMk id="95" creationId="{0BCD8C04-CC7B-40EF-82EB-E9821F79BB86}"/>
          </ac:spMkLst>
        </pc:spChg>
        <pc:spChg chg="add del">
          <ac:chgData name="Dan Beard" userId="643f1810f8347cce" providerId="LiveId" clId="{A0DA85D6-3F2A-48A8-8631-9B71C205D627}" dt="2022-05-01T02:47:44.426" v="3759" actId="26606"/>
          <ac:spMkLst>
            <pc:docMk/>
            <pc:sldMk cId="3757412004" sldId="276"/>
            <ac:spMk id="97" creationId="{FFCDD23B-75C8-427B-BD08-53C8156CD7CD}"/>
          </ac:spMkLst>
        </pc:spChg>
        <pc:spChg chg="add del">
          <ac:chgData name="Dan Beard" userId="643f1810f8347cce" providerId="LiveId" clId="{A0DA85D6-3F2A-48A8-8631-9B71C205D627}" dt="2022-05-01T02:47:44.426" v="3759" actId="26606"/>
          <ac:spMkLst>
            <pc:docMk/>
            <pc:sldMk cId="3757412004" sldId="276"/>
            <ac:spMk id="98" creationId="{AFFC87AC-C919-4FE5-BAC3-39509E001152}"/>
          </ac:spMkLst>
        </pc:spChg>
        <pc:spChg chg="add del">
          <ac:chgData name="Dan Beard" userId="643f1810f8347cce" providerId="LiveId" clId="{A0DA85D6-3F2A-48A8-8631-9B71C205D627}" dt="2022-05-01T02:46:28.850" v="3742" actId="26606"/>
          <ac:spMkLst>
            <pc:docMk/>
            <pc:sldMk cId="3757412004" sldId="276"/>
            <ac:spMk id="99" creationId="{AC8EEB0F-BA72-49AC-956F-331B60FDE79E}"/>
          </ac:spMkLst>
        </pc:spChg>
        <pc:spChg chg="add del">
          <ac:chgData name="Dan Beard" userId="643f1810f8347cce" providerId="LiveId" clId="{A0DA85D6-3F2A-48A8-8631-9B71C205D627}" dt="2022-05-01T02:47:44.426" v="3759" actId="26606"/>
          <ac:spMkLst>
            <pc:docMk/>
            <pc:sldMk cId="3757412004" sldId="276"/>
            <ac:spMk id="101" creationId="{AB5E08C4-8CDD-4623-A5B8-E998C6DEE3B7}"/>
          </ac:spMkLst>
        </pc:spChg>
        <pc:spChg chg="add del">
          <ac:chgData name="Dan Beard" userId="643f1810f8347cce" providerId="LiveId" clId="{A0DA85D6-3F2A-48A8-8631-9B71C205D627}" dt="2022-05-01T02:47:44.426" v="3759" actId="26606"/>
          <ac:spMkLst>
            <pc:docMk/>
            <pc:sldMk cId="3757412004" sldId="276"/>
            <ac:spMk id="102" creationId="{15F33878-D502-4FFA-8ACE-F2AECDB2A23F}"/>
          </ac:spMkLst>
        </pc:spChg>
        <pc:spChg chg="add del">
          <ac:chgData name="Dan Beard" userId="643f1810f8347cce" providerId="LiveId" clId="{A0DA85D6-3F2A-48A8-8631-9B71C205D627}" dt="2022-05-01T02:47:54.327" v="3761" actId="26606"/>
          <ac:spMkLst>
            <pc:docMk/>
            <pc:sldMk cId="3757412004" sldId="276"/>
            <ac:spMk id="104" creationId="{A061BA2E-A388-41C5-B73A-B0FEB6B1029D}"/>
          </ac:spMkLst>
        </pc:spChg>
        <pc:spChg chg="add del">
          <ac:chgData name="Dan Beard" userId="643f1810f8347cce" providerId="LiveId" clId="{A0DA85D6-3F2A-48A8-8631-9B71C205D627}" dt="2022-05-01T02:47:54.327" v="3761" actId="26606"/>
          <ac:spMkLst>
            <pc:docMk/>
            <pc:sldMk cId="3757412004" sldId="276"/>
            <ac:spMk id="105" creationId="{76E192A2-3ED3-4081-8A86-A22B5114178F}"/>
          </ac:spMkLst>
        </pc:spChg>
        <pc:spChg chg="add del">
          <ac:chgData name="Dan Beard" userId="643f1810f8347cce" providerId="LiveId" clId="{A0DA85D6-3F2A-48A8-8631-9B71C205D627}" dt="2022-05-01T02:47:54.327" v="3761" actId="26606"/>
          <ac:spMkLst>
            <pc:docMk/>
            <pc:sldMk cId="3757412004" sldId="276"/>
            <ac:spMk id="106" creationId="{79F40191-0F44-4FD1-82CC-ACB507C14BE6}"/>
          </ac:spMkLst>
        </pc:spChg>
        <pc:spChg chg="add del">
          <ac:chgData name="Dan Beard" userId="643f1810f8347cce" providerId="LiveId" clId="{A0DA85D6-3F2A-48A8-8631-9B71C205D627}" dt="2022-05-01T02:46:35.385" v="3744" actId="26606"/>
          <ac:spMkLst>
            <pc:docMk/>
            <pc:sldMk cId="3757412004" sldId="276"/>
            <ac:spMk id="108" creationId="{43A31D32-8FDC-4460-8FFC-3D1953DFF9C0}"/>
          </ac:spMkLst>
        </pc:spChg>
        <pc:spChg chg="add del">
          <ac:chgData name="Dan Beard" userId="643f1810f8347cce" providerId="LiveId" clId="{A0DA85D6-3F2A-48A8-8631-9B71C205D627}" dt="2022-05-01T02:46:35.385" v="3744" actId="26606"/>
          <ac:spMkLst>
            <pc:docMk/>
            <pc:sldMk cId="3757412004" sldId="276"/>
            <ac:spMk id="110" creationId="{7797399C-0D2A-470A-9AE7-034FA685B438}"/>
          </ac:spMkLst>
        </pc:spChg>
        <pc:spChg chg="add del">
          <ac:chgData name="Dan Beard" userId="643f1810f8347cce" providerId="LiveId" clId="{A0DA85D6-3F2A-48A8-8631-9B71C205D627}" dt="2022-05-01T02:46:35.385" v="3744" actId="26606"/>
          <ac:spMkLst>
            <pc:docMk/>
            <pc:sldMk cId="3757412004" sldId="276"/>
            <ac:spMk id="112" creationId="{8C1DF6AF-1BBC-4913-8327-FF211235580A}"/>
          </ac:spMkLst>
        </pc:spChg>
        <pc:spChg chg="add del">
          <ac:chgData name="Dan Beard" userId="643f1810f8347cce" providerId="LiveId" clId="{A0DA85D6-3F2A-48A8-8631-9B71C205D627}" dt="2022-05-01T02:47:59.839" v="3763" actId="26606"/>
          <ac:spMkLst>
            <pc:docMk/>
            <pc:sldMk cId="3757412004" sldId="276"/>
            <ac:spMk id="113" creationId="{6234BCC6-39B9-47D9-8BF8-C665401AE23C}"/>
          </ac:spMkLst>
        </pc:spChg>
        <pc:spChg chg="add del">
          <ac:chgData name="Dan Beard" userId="643f1810f8347cce" providerId="LiveId" clId="{A0DA85D6-3F2A-48A8-8631-9B71C205D627}" dt="2022-05-01T02:46:39.359" v="3746" actId="26606"/>
          <ac:spMkLst>
            <pc:docMk/>
            <pc:sldMk cId="3757412004" sldId="276"/>
            <ac:spMk id="114" creationId="{86F3FC04-5B5F-4D12-8332-A5B8917F6C46}"/>
          </ac:spMkLst>
        </pc:spChg>
        <pc:spChg chg="add del">
          <ac:chgData name="Dan Beard" userId="643f1810f8347cce" providerId="LiveId" clId="{A0DA85D6-3F2A-48A8-8631-9B71C205D627}" dt="2022-05-01T02:47:59.839" v="3763" actId="26606"/>
          <ac:spMkLst>
            <pc:docMk/>
            <pc:sldMk cId="3757412004" sldId="276"/>
            <ac:spMk id="116" creationId="{72A9CE9D-DAC3-40AF-B504-78A64A909F9D}"/>
          </ac:spMkLst>
        </pc:spChg>
        <pc:spChg chg="add del">
          <ac:chgData name="Dan Beard" userId="643f1810f8347cce" providerId="LiveId" clId="{A0DA85D6-3F2A-48A8-8631-9B71C205D627}" dt="2022-05-01T02:47:59.839" v="3763" actId="26606"/>
          <ac:spMkLst>
            <pc:docMk/>
            <pc:sldMk cId="3757412004" sldId="276"/>
            <ac:spMk id="117" creationId="{506D7452-6CDE-4381-86CE-07B2459383D5}"/>
          </ac:spMkLst>
        </pc:spChg>
        <pc:spChg chg="add del">
          <ac:chgData name="Dan Beard" userId="643f1810f8347cce" providerId="LiveId" clId="{A0DA85D6-3F2A-48A8-8631-9B71C205D627}" dt="2022-05-01T02:47:59.839" v="3763" actId="26606"/>
          <ac:spMkLst>
            <pc:docMk/>
            <pc:sldMk cId="3757412004" sldId="276"/>
            <ac:spMk id="119" creationId="{762DA937-8B55-4317-BD32-98D7AF30E39E}"/>
          </ac:spMkLst>
        </pc:spChg>
        <pc:spChg chg="add del">
          <ac:chgData name="Dan Beard" userId="643f1810f8347cce" providerId="LiveId" clId="{A0DA85D6-3F2A-48A8-8631-9B71C205D627}" dt="2022-05-01T02:47:59.839" v="3763" actId="26606"/>
          <ac:spMkLst>
            <pc:docMk/>
            <pc:sldMk cId="3757412004" sldId="276"/>
            <ac:spMk id="120" creationId="{C52EE5A8-045B-4D39-8ED1-513334085EEC}"/>
          </ac:spMkLst>
        </pc:spChg>
        <pc:spChg chg="add del">
          <ac:chgData name="Dan Beard" userId="643f1810f8347cce" providerId="LiveId" clId="{A0DA85D6-3F2A-48A8-8631-9B71C205D627}" dt="2022-05-01T02:48:00.671" v="3765" actId="26606"/>
          <ac:spMkLst>
            <pc:docMk/>
            <pc:sldMk cId="3757412004" sldId="276"/>
            <ac:spMk id="123" creationId="{5EFCEEFE-DD72-4E23-A203-092AB1A62E42}"/>
          </ac:spMkLst>
        </pc:spChg>
        <pc:spChg chg="add del">
          <ac:chgData name="Dan Beard" userId="643f1810f8347cce" providerId="LiveId" clId="{A0DA85D6-3F2A-48A8-8631-9B71C205D627}" dt="2022-05-01T02:46:42.878" v="3748" actId="26606"/>
          <ac:spMkLst>
            <pc:docMk/>
            <pc:sldMk cId="3757412004" sldId="276"/>
            <ac:spMk id="124" creationId="{B4D3D850-2041-4B7C-AED9-54DA385B14F7}"/>
          </ac:spMkLst>
        </pc:spChg>
        <pc:spChg chg="add del">
          <ac:chgData name="Dan Beard" userId="643f1810f8347cce" providerId="LiveId" clId="{A0DA85D6-3F2A-48A8-8631-9B71C205D627}" dt="2022-05-01T02:46:42.878" v="3748" actId="26606"/>
          <ac:spMkLst>
            <pc:docMk/>
            <pc:sldMk cId="3757412004" sldId="276"/>
            <ac:spMk id="125" creationId="{4B40E075-30AB-41D6-BFDD-B25C4985C7F6}"/>
          </ac:spMkLst>
        </pc:spChg>
        <pc:spChg chg="add del">
          <ac:chgData name="Dan Beard" userId="643f1810f8347cce" providerId="LiveId" clId="{A0DA85D6-3F2A-48A8-8631-9B71C205D627}" dt="2022-05-01T02:46:42.878" v="3748" actId="26606"/>
          <ac:spMkLst>
            <pc:docMk/>
            <pc:sldMk cId="3757412004" sldId="276"/>
            <ac:spMk id="126" creationId="{71D5DFC5-85CD-4DB0-9549-D5AA3A1FD17B}"/>
          </ac:spMkLst>
        </pc:spChg>
        <pc:spChg chg="add del">
          <ac:chgData name="Dan Beard" userId="643f1810f8347cce" providerId="LiveId" clId="{A0DA85D6-3F2A-48A8-8631-9B71C205D627}" dt="2022-05-01T02:46:42.878" v="3748" actId="26606"/>
          <ac:spMkLst>
            <pc:docMk/>
            <pc:sldMk cId="3757412004" sldId="276"/>
            <ac:spMk id="127" creationId="{19F2DF91-4956-4FED-AAF9-98B74CFEDEE6}"/>
          </ac:spMkLst>
        </pc:spChg>
        <pc:spChg chg="add del">
          <ac:chgData name="Dan Beard" userId="643f1810f8347cce" providerId="LiveId" clId="{A0DA85D6-3F2A-48A8-8631-9B71C205D627}" dt="2022-05-01T02:46:42.878" v="3748" actId="26606"/>
          <ac:spMkLst>
            <pc:docMk/>
            <pc:sldMk cId="3757412004" sldId="276"/>
            <ac:spMk id="128" creationId="{B317FA41-DFFF-4E14-B0E1-F1171106C98C}"/>
          </ac:spMkLst>
        </pc:spChg>
        <pc:spChg chg="add del">
          <ac:chgData name="Dan Beard" userId="643f1810f8347cce" providerId="LiveId" clId="{A0DA85D6-3F2A-48A8-8631-9B71C205D627}" dt="2022-05-01T02:46:42.878" v="3748" actId="26606"/>
          <ac:spMkLst>
            <pc:docMk/>
            <pc:sldMk cId="3757412004" sldId="276"/>
            <ac:spMk id="129" creationId="{B497CCB5-5FC2-473C-AFCC-2430CEF1DF71}"/>
          </ac:spMkLst>
        </pc:spChg>
        <pc:spChg chg="add del">
          <ac:chgData name="Dan Beard" userId="643f1810f8347cce" providerId="LiveId" clId="{A0DA85D6-3F2A-48A8-8631-9B71C205D627}" dt="2022-05-01T02:46:42.878" v="3748" actId="26606"/>
          <ac:spMkLst>
            <pc:docMk/>
            <pc:sldMk cId="3757412004" sldId="276"/>
            <ac:spMk id="130" creationId="{06D203FA-9405-4E71-9D22-0D9ED95C7A81}"/>
          </ac:spMkLst>
        </pc:spChg>
        <pc:spChg chg="add del">
          <ac:chgData name="Dan Beard" userId="643f1810f8347cce" providerId="LiveId" clId="{A0DA85D6-3F2A-48A8-8631-9B71C205D627}" dt="2022-05-01T02:46:42.878" v="3748" actId="26606"/>
          <ac:spMkLst>
            <pc:docMk/>
            <pc:sldMk cId="3757412004" sldId="276"/>
            <ac:spMk id="131" creationId="{599C8C75-BFDF-44E7-A028-EEB5EDD58817}"/>
          </ac:spMkLst>
        </pc:spChg>
        <pc:spChg chg="add del">
          <ac:chgData name="Dan Beard" userId="643f1810f8347cce" providerId="LiveId" clId="{A0DA85D6-3F2A-48A8-8631-9B71C205D627}" dt="2022-05-01T02:48:00.671" v="3765" actId="26606"/>
          <ac:spMkLst>
            <pc:docMk/>
            <pc:sldMk cId="3757412004" sldId="276"/>
            <ac:spMk id="132" creationId="{2A73F40A-89D3-430B-96F3-4FFB3CCFB7B1}"/>
          </ac:spMkLst>
        </pc:spChg>
        <pc:spChg chg="add del">
          <ac:chgData name="Dan Beard" userId="643f1810f8347cce" providerId="LiveId" clId="{A0DA85D6-3F2A-48A8-8631-9B71C205D627}" dt="2022-05-01T02:46:51.579" v="3750" actId="26606"/>
          <ac:spMkLst>
            <pc:docMk/>
            <pc:sldMk cId="3757412004" sldId="276"/>
            <ac:spMk id="133" creationId="{F8A81AE0-4946-4D18-898D-2504ABC6DB78}"/>
          </ac:spMkLst>
        </pc:spChg>
        <pc:spChg chg="add del">
          <ac:chgData name="Dan Beard" userId="643f1810f8347cce" providerId="LiveId" clId="{A0DA85D6-3F2A-48A8-8631-9B71C205D627}" dt="2022-05-01T02:46:51.579" v="3750" actId="26606"/>
          <ac:spMkLst>
            <pc:docMk/>
            <pc:sldMk cId="3757412004" sldId="276"/>
            <ac:spMk id="134" creationId="{A3473CF9-37EB-43E7-89EF-D2D1C53D1DAC}"/>
          </ac:spMkLst>
        </pc:spChg>
        <pc:spChg chg="add del">
          <ac:chgData name="Dan Beard" userId="643f1810f8347cce" providerId="LiveId" clId="{A0DA85D6-3F2A-48A8-8631-9B71C205D627}" dt="2022-05-01T02:46:51.579" v="3750" actId="26606"/>
          <ac:spMkLst>
            <pc:docMk/>
            <pc:sldMk cId="3757412004" sldId="276"/>
            <ac:spMk id="135" creationId="{586B4EF9-43BA-4655-A6FF-1D8E21574C95}"/>
          </ac:spMkLst>
        </pc:spChg>
        <pc:spChg chg="add del">
          <ac:chgData name="Dan Beard" userId="643f1810f8347cce" providerId="LiveId" clId="{A0DA85D6-3F2A-48A8-8631-9B71C205D627}" dt="2022-05-01T02:48:02.808" v="3767" actId="26606"/>
          <ac:spMkLst>
            <pc:docMk/>
            <pc:sldMk cId="3757412004" sldId="276"/>
            <ac:spMk id="136" creationId="{3A930249-8242-4E2B-AF17-C01826488321}"/>
          </ac:spMkLst>
        </pc:spChg>
        <pc:spChg chg="add del">
          <ac:chgData name="Dan Beard" userId="643f1810f8347cce" providerId="LiveId" clId="{A0DA85D6-3F2A-48A8-8631-9B71C205D627}" dt="2022-05-01T02:48:02.808" v="3767" actId="26606"/>
          <ac:spMkLst>
            <pc:docMk/>
            <pc:sldMk cId="3757412004" sldId="276"/>
            <ac:spMk id="137" creationId="{A5BDD999-C5E1-4B3E-A710-768673819165}"/>
          </ac:spMkLst>
        </pc:spChg>
        <pc:spChg chg="add del">
          <ac:chgData name="Dan Beard" userId="643f1810f8347cce" providerId="LiveId" clId="{A0DA85D6-3F2A-48A8-8631-9B71C205D627}" dt="2022-05-01T02:48:07.906" v="3769" actId="26606"/>
          <ac:spMkLst>
            <pc:docMk/>
            <pc:sldMk cId="3757412004" sldId="276"/>
            <ac:spMk id="139" creationId="{197C305C-0E98-44D5-A930-21F23CC52F93}"/>
          </ac:spMkLst>
        </pc:spChg>
        <pc:spChg chg="add del">
          <ac:chgData name="Dan Beard" userId="643f1810f8347cce" providerId="LiveId" clId="{A0DA85D6-3F2A-48A8-8631-9B71C205D627}" dt="2022-05-01T02:48:07.906" v="3769" actId="26606"/>
          <ac:spMkLst>
            <pc:docMk/>
            <pc:sldMk cId="3757412004" sldId="276"/>
            <ac:spMk id="140" creationId="{A3473CF9-37EB-43E7-89EF-D2D1C53D1DAC}"/>
          </ac:spMkLst>
        </pc:spChg>
        <pc:spChg chg="add del">
          <ac:chgData name="Dan Beard" userId="643f1810f8347cce" providerId="LiveId" clId="{A0DA85D6-3F2A-48A8-8631-9B71C205D627}" dt="2022-05-01T02:48:07.906" v="3769" actId="26606"/>
          <ac:spMkLst>
            <pc:docMk/>
            <pc:sldMk cId="3757412004" sldId="276"/>
            <ac:spMk id="141" creationId="{586B4EF9-43BA-4655-A6FF-1D8E21574C95}"/>
          </ac:spMkLst>
        </pc:spChg>
        <pc:spChg chg="add del">
          <ac:chgData name="Dan Beard" userId="643f1810f8347cce" providerId="LiveId" clId="{A0DA85D6-3F2A-48A8-8631-9B71C205D627}" dt="2022-05-01T02:48:12.055" v="3771" actId="26606"/>
          <ac:spMkLst>
            <pc:docMk/>
            <pc:sldMk cId="3757412004" sldId="276"/>
            <ac:spMk id="143" creationId="{1D50F262-343C-4101-AB3C-9DA1072F7305}"/>
          </ac:spMkLst>
        </pc:spChg>
        <pc:spChg chg="add del">
          <ac:chgData name="Dan Beard" userId="643f1810f8347cce" providerId="LiveId" clId="{A0DA85D6-3F2A-48A8-8631-9B71C205D627}" dt="2022-05-01T02:48:12.055" v="3771" actId="26606"/>
          <ac:spMkLst>
            <pc:docMk/>
            <pc:sldMk cId="3757412004" sldId="276"/>
            <ac:spMk id="144" creationId="{6A0924B3-0260-445E-AFD7-9533C0D1B3C9}"/>
          </ac:spMkLst>
        </pc:spChg>
        <pc:spChg chg="add del">
          <ac:chgData name="Dan Beard" userId="643f1810f8347cce" providerId="LiveId" clId="{A0DA85D6-3F2A-48A8-8631-9B71C205D627}" dt="2022-05-01T02:48:12.055" v="3771" actId="26606"/>
          <ac:spMkLst>
            <pc:docMk/>
            <pc:sldMk cId="3757412004" sldId="276"/>
            <ac:spMk id="145" creationId="{7C34E8CB-B972-4A94-8469-315C10C2AA93}"/>
          </ac:spMkLst>
        </pc:spChg>
        <pc:spChg chg="add del">
          <ac:chgData name="Dan Beard" userId="643f1810f8347cce" providerId="LiveId" clId="{A0DA85D6-3F2A-48A8-8631-9B71C205D627}" dt="2022-05-01T02:48:12.055" v="3771" actId="26606"/>
          <ac:spMkLst>
            <pc:docMk/>
            <pc:sldMk cId="3757412004" sldId="276"/>
            <ac:spMk id="146" creationId="{114A821F-8663-46BA-8CC0-D4C44F639F3A}"/>
          </ac:spMkLst>
        </pc:spChg>
        <pc:spChg chg="add del">
          <ac:chgData name="Dan Beard" userId="643f1810f8347cce" providerId="LiveId" clId="{A0DA85D6-3F2A-48A8-8631-9B71C205D627}" dt="2022-05-01T02:48:12.055" v="3771" actId="26606"/>
          <ac:spMkLst>
            <pc:docMk/>
            <pc:sldMk cId="3757412004" sldId="276"/>
            <ac:spMk id="147" creationId="{67EF550F-47CE-4FB2-9DAC-12AD835C833D}"/>
          </ac:spMkLst>
        </pc:spChg>
        <pc:spChg chg="add del">
          <ac:chgData name="Dan Beard" userId="643f1810f8347cce" providerId="LiveId" clId="{A0DA85D6-3F2A-48A8-8631-9B71C205D627}" dt="2022-05-01T02:48:25.804" v="3777" actId="26606"/>
          <ac:spMkLst>
            <pc:docMk/>
            <pc:sldMk cId="3757412004" sldId="276"/>
            <ac:spMk id="149" creationId="{4D4677D2-D5AC-4CF9-9EED-2B89D0A1C212}"/>
          </ac:spMkLst>
        </pc:spChg>
        <pc:spChg chg="add del">
          <ac:chgData name="Dan Beard" userId="643f1810f8347cce" providerId="LiveId" clId="{A0DA85D6-3F2A-48A8-8631-9B71C205D627}" dt="2022-05-01T02:48:25.804" v="3777" actId="26606"/>
          <ac:spMkLst>
            <pc:docMk/>
            <pc:sldMk cId="3757412004" sldId="276"/>
            <ac:spMk id="150" creationId="{AF695F69-7001-421E-98A8-E74156934A51}"/>
          </ac:spMkLst>
        </pc:spChg>
        <pc:spChg chg="add del">
          <ac:chgData name="Dan Beard" userId="643f1810f8347cce" providerId="LiveId" clId="{A0DA85D6-3F2A-48A8-8631-9B71C205D627}" dt="2022-05-01T02:48:25.792" v="3776" actId="26606"/>
          <ac:spMkLst>
            <pc:docMk/>
            <pc:sldMk cId="3757412004" sldId="276"/>
            <ac:spMk id="152" creationId="{6D731904-7733-45B0-902C-289497204C19}"/>
          </ac:spMkLst>
        </pc:spChg>
        <pc:spChg chg="add del">
          <ac:chgData name="Dan Beard" userId="643f1810f8347cce" providerId="LiveId" clId="{A0DA85D6-3F2A-48A8-8631-9B71C205D627}" dt="2022-05-01T02:48:25.792" v="3776" actId="26606"/>
          <ac:spMkLst>
            <pc:docMk/>
            <pc:sldMk cId="3757412004" sldId="276"/>
            <ac:spMk id="153" creationId="{504E6397-35D7-4AEC-9DA9-B7F6B12B88A5}"/>
          </ac:spMkLst>
        </pc:spChg>
        <pc:spChg chg="add del">
          <ac:chgData name="Dan Beard" userId="643f1810f8347cce" providerId="LiveId" clId="{A0DA85D6-3F2A-48A8-8631-9B71C205D627}" dt="2022-05-01T02:48:25.792" v="3776" actId="26606"/>
          <ac:spMkLst>
            <pc:docMk/>
            <pc:sldMk cId="3757412004" sldId="276"/>
            <ac:spMk id="154" creationId="{62C5A04F-2AEB-4631-8314-A8B812E1EC8E}"/>
          </ac:spMkLst>
        </pc:spChg>
        <pc:spChg chg="add del">
          <ac:chgData name="Dan Beard" userId="643f1810f8347cce" providerId="LiveId" clId="{A0DA85D6-3F2A-48A8-8631-9B71C205D627}" dt="2022-05-01T02:48:25.792" v="3776" actId="26606"/>
          <ac:spMkLst>
            <pc:docMk/>
            <pc:sldMk cId="3757412004" sldId="276"/>
            <ac:spMk id="155" creationId="{4B2B1C70-BF3F-41BD-871B-63D8F911F77B}"/>
          </ac:spMkLst>
        </pc:spChg>
        <pc:spChg chg="add del">
          <ac:chgData name="Dan Beard" userId="643f1810f8347cce" providerId="LiveId" clId="{A0DA85D6-3F2A-48A8-8631-9B71C205D627}" dt="2022-05-01T02:51:01.423" v="3805" actId="26606"/>
          <ac:spMkLst>
            <pc:docMk/>
            <pc:sldMk cId="3757412004" sldId="276"/>
            <ac:spMk id="157" creationId="{EFE6CFD5-509D-42EE-82A6-1E376C36505C}"/>
          </ac:spMkLst>
        </pc:spChg>
        <pc:spChg chg="add del">
          <ac:chgData name="Dan Beard" userId="643f1810f8347cce" providerId="LiveId" clId="{A0DA85D6-3F2A-48A8-8631-9B71C205D627}" dt="2022-05-01T02:51:01.423" v="3805" actId="26606"/>
          <ac:spMkLst>
            <pc:docMk/>
            <pc:sldMk cId="3757412004" sldId="276"/>
            <ac:spMk id="158" creationId="{70A48D59-8581-41F7-B529-F4617FE07A9A}"/>
          </ac:spMkLst>
        </pc:spChg>
        <pc:spChg chg="add del">
          <ac:chgData name="Dan Beard" userId="643f1810f8347cce" providerId="LiveId" clId="{A0DA85D6-3F2A-48A8-8631-9B71C205D627}" dt="2022-05-01T02:50:50.657" v="3798" actId="26606"/>
          <ac:spMkLst>
            <pc:docMk/>
            <pc:sldMk cId="3757412004" sldId="276"/>
            <ac:spMk id="161" creationId="{99F1FFA9-D672-408C-9220-ADEEC6ABDD09}"/>
          </ac:spMkLst>
        </pc:spChg>
        <pc:spChg chg="add del">
          <ac:chgData name="Dan Beard" userId="643f1810f8347cce" providerId="LiveId" clId="{A0DA85D6-3F2A-48A8-8631-9B71C205D627}" dt="2022-05-01T02:50:55.252" v="3800" actId="26606"/>
          <ac:spMkLst>
            <pc:docMk/>
            <pc:sldMk cId="3757412004" sldId="276"/>
            <ac:spMk id="163" creationId="{2172A0AC-3DCE-4672-BCAF-28FEF91F6020}"/>
          </ac:spMkLst>
        </pc:spChg>
        <pc:spChg chg="add del">
          <ac:chgData name="Dan Beard" userId="643f1810f8347cce" providerId="LiveId" clId="{A0DA85D6-3F2A-48A8-8631-9B71C205D627}" dt="2022-05-01T02:50:55.252" v="3800" actId="26606"/>
          <ac:spMkLst>
            <pc:docMk/>
            <pc:sldMk cId="3757412004" sldId="276"/>
            <ac:spMk id="164" creationId="{AE6F1C77-EDC9-4C5F-8C1C-62DD46BDA3C3}"/>
          </ac:spMkLst>
        </pc:spChg>
        <pc:spChg chg="add del">
          <ac:chgData name="Dan Beard" userId="643f1810f8347cce" providerId="LiveId" clId="{A0DA85D6-3F2A-48A8-8631-9B71C205D627}" dt="2022-05-01T02:50:57.834" v="3802" actId="26606"/>
          <ac:spMkLst>
            <pc:docMk/>
            <pc:sldMk cId="3757412004" sldId="276"/>
            <ac:spMk id="166" creationId="{231BF440-39FA-4087-84CC-2EEC0BBDAF29}"/>
          </ac:spMkLst>
        </pc:spChg>
        <pc:spChg chg="add del">
          <ac:chgData name="Dan Beard" userId="643f1810f8347cce" providerId="LiveId" clId="{A0DA85D6-3F2A-48A8-8631-9B71C205D627}" dt="2022-05-01T02:50:57.834" v="3802" actId="26606"/>
          <ac:spMkLst>
            <pc:docMk/>
            <pc:sldMk cId="3757412004" sldId="276"/>
            <ac:spMk id="167" creationId="{F04E4CBA-303B-48BD-8451-C2701CB0EEBF}"/>
          </ac:spMkLst>
        </pc:spChg>
        <pc:spChg chg="add del">
          <ac:chgData name="Dan Beard" userId="643f1810f8347cce" providerId="LiveId" clId="{A0DA85D6-3F2A-48A8-8631-9B71C205D627}" dt="2022-05-01T02:50:57.834" v="3802" actId="26606"/>
          <ac:spMkLst>
            <pc:docMk/>
            <pc:sldMk cId="3757412004" sldId="276"/>
            <ac:spMk id="168" creationId="{F6CA58B3-AFCC-4A40-9882-50D5080879B0}"/>
          </ac:spMkLst>
        </pc:spChg>
        <pc:spChg chg="add del">
          <ac:chgData name="Dan Beard" userId="643f1810f8347cce" providerId="LiveId" clId="{A0DA85D6-3F2A-48A8-8631-9B71C205D627}" dt="2022-05-01T02:50:57.834" v="3802" actId="26606"/>
          <ac:spMkLst>
            <pc:docMk/>
            <pc:sldMk cId="3757412004" sldId="276"/>
            <ac:spMk id="169" creationId="{75C56826-D4E5-42ED-8529-079651CB3005}"/>
          </ac:spMkLst>
        </pc:spChg>
        <pc:spChg chg="add del">
          <ac:chgData name="Dan Beard" userId="643f1810f8347cce" providerId="LiveId" clId="{A0DA85D6-3F2A-48A8-8631-9B71C205D627}" dt="2022-05-01T02:50:57.834" v="3802" actId="26606"/>
          <ac:spMkLst>
            <pc:docMk/>
            <pc:sldMk cId="3757412004" sldId="276"/>
            <ac:spMk id="170" creationId="{82095FCE-EF05-4443-B97A-85DEE3A5CA17}"/>
          </ac:spMkLst>
        </pc:spChg>
        <pc:spChg chg="add del">
          <ac:chgData name="Dan Beard" userId="643f1810f8347cce" providerId="LiveId" clId="{A0DA85D6-3F2A-48A8-8631-9B71C205D627}" dt="2022-05-01T02:50:57.834" v="3802" actId="26606"/>
          <ac:spMkLst>
            <pc:docMk/>
            <pc:sldMk cId="3757412004" sldId="276"/>
            <ac:spMk id="171" creationId="{CA00AE6B-AA30-4CF8-BA6F-339B780AD76C}"/>
          </ac:spMkLst>
        </pc:spChg>
        <pc:spChg chg="add del">
          <ac:chgData name="Dan Beard" userId="643f1810f8347cce" providerId="LiveId" clId="{A0DA85D6-3F2A-48A8-8631-9B71C205D627}" dt="2022-05-01T02:51:01.414" v="3804" actId="26606"/>
          <ac:spMkLst>
            <pc:docMk/>
            <pc:sldMk cId="3757412004" sldId="276"/>
            <ac:spMk id="173" creationId="{C3896A03-3945-419A-B66B-4EE266EDD152}"/>
          </ac:spMkLst>
        </pc:spChg>
        <pc:spChg chg="add del">
          <ac:chgData name="Dan Beard" userId="643f1810f8347cce" providerId="LiveId" clId="{A0DA85D6-3F2A-48A8-8631-9B71C205D627}" dt="2022-05-01T02:51:01.414" v="3804" actId="26606"/>
          <ac:spMkLst>
            <pc:docMk/>
            <pc:sldMk cId="3757412004" sldId="276"/>
            <ac:spMk id="174" creationId="{B34F5AD2-EDBD-4BBD-A55C-EAFFD0C7097A}"/>
          </ac:spMkLst>
        </pc:spChg>
        <pc:spChg chg="add del">
          <ac:chgData name="Dan Beard" userId="643f1810f8347cce" providerId="LiveId" clId="{A0DA85D6-3F2A-48A8-8631-9B71C205D627}" dt="2022-05-01T02:51:01.414" v="3804" actId="26606"/>
          <ac:spMkLst>
            <pc:docMk/>
            <pc:sldMk cId="3757412004" sldId="276"/>
            <ac:spMk id="175" creationId="{450D3AD2-FA80-415F-A9CE-54D884561CD7}"/>
          </ac:spMkLst>
        </pc:spChg>
        <pc:spChg chg="add">
          <ac:chgData name="Dan Beard" userId="643f1810f8347cce" providerId="LiveId" clId="{A0DA85D6-3F2A-48A8-8631-9B71C205D627}" dt="2022-05-01T02:51:01.423" v="3805" actId="26606"/>
          <ac:spMkLst>
            <pc:docMk/>
            <pc:sldMk cId="3757412004" sldId="276"/>
            <ac:spMk id="177" creationId="{C3896A03-3945-419A-B66B-4EE266EDD152}"/>
          </ac:spMkLst>
        </pc:spChg>
        <pc:spChg chg="add">
          <ac:chgData name="Dan Beard" userId="643f1810f8347cce" providerId="LiveId" clId="{A0DA85D6-3F2A-48A8-8631-9B71C205D627}" dt="2022-05-01T02:51:01.423" v="3805" actId="26606"/>
          <ac:spMkLst>
            <pc:docMk/>
            <pc:sldMk cId="3757412004" sldId="276"/>
            <ac:spMk id="178" creationId="{B34F5AD2-EDBD-4BBD-A55C-EAFFD0C7097A}"/>
          </ac:spMkLst>
        </pc:spChg>
        <pc:spChg chg="add">
          <ac:chgData name="Dan Beard" userId="643f1810f8347cce" providerId="LiveId" clId="{A0DA85D6-3F2A-48A8-8631-9B71C205D627}" dt="2022-05-01T02:51:01.423" v="3805" actId="26606"/>
          <ac:spMkLst>
            <pc:docMk/>
            <pc:sldMk cId="3757412004" sldId="276"/>
            <ac:spMk id="179" creationId="{450D3AD2-FA80-415F-A9CE-54D884561CD7}"/>
          </ac:spMkLst>
        </pc:spChg>
        <pc:grpChg chg="add del">
          <ac:chgData name="Dan Beard" userId="643f1810f8347cce" providerId="LiveId" clId="{A0DA85D6-3F2A-48A8-8631-9B71C205D627}" dt="2022-05-01T02:47:41.253" v="3755" actId="26606"/>
          <ac:grpSpMkLst>
            <pc:docMk/>
            <pc:sldMk cId="3757412004" sldId="276"/>
            <ac:grpSpMk id="83" creationId="{06536C0D-2219-44F1-94EC-B9A56501DB36}"/>
          </ac:grpSpMkLst>
        </pc:grpChg>
        <pc:grpChg chg="add del">
          <ac:chgData name="Dan Beard" userId="643f1810f8347cce" providerId="LiveId" clId="{A0DA85D6-3F2A-48A8-8631-9B71C205D627}" dt="2022-05-01T02:46:28.850" v="3742" actId="26606"/>
          <ac:grpSpMkLst>
            <pc:docMk/>
            <pc:sldMk cId="3757412004" sldId="276"/>
            <ac:grpSpMk id="94" creationId="{1F5AD99D-D9DE-4538-B93F-D082821D361E}"/>
          </ac:grpSpMkLst>
        </pc:grpChg>
        <pc:grpChg chg="add del">
          <ac:chgData name="Dan Beard" userId="643f1810f8347cce" providerId="LiveId" clId="{A0DA85D6-3F2A-48A8-8631-9B71C205D627}" dt="2022-05-01T02:46:28.850" v="3742" actId="26606"/>
          <ac:grpSpMkLst>
            <pc:docMk/>
            <pc:sldMk cId="3757412004" sldId="276"/>
            <ac:grpSpMk id="100" creationId="{54C5F191-28EB-4204-8F9D-2EA49651480F}"/>
          </ac:grpSpMkLst>
        </pc:grpChg>
        <pc:grpChg chg="add del">
          <ac:chgData name="Dan Beard" userId="643f1810f8347cce" providerId="LiveId" clId="{A0DA85D6-3F2A-48A8-8631-9B71C205D627}" dt="2022-05-01T02:46:28.850" v="3742" actId="26606"/>
          <ac:grpSpMkLst>
            <pc:docMk/>
            <pc:sldMk cId="3757412004" sldId="276"/>
            <ac:grpSpMk id="103" creationId="{19A5CE6D-B0CD-44A3-A50A-64467EB0712C}"/>
          </ac:grpSpMkLst>
        </pc:grpChg>
        <pc:grpChg chg="add del">
          <ac:chgData name="Dan Beard" userId="643f1810f8347cce" providerId="LiveId" clId="{A0DA85D6-3F2A-48A8-8631-9B71C205D627}" dt="2022-05-01T02:46:39.359" v="3746" actId="26606"/>
          <ac:grpSpMkLst>
            <pc:docMk/>
            <pc:sldMk cId="3757412004" sldId="276"/>
            <ac:grpSpMk id="115" creationId="{F2BFB731-DC1A-49F1-A139-9EF00AF92F93}"/>
          </ac:grpSpMkLst>
        </pc:grpChg>
        <pc:grpChg chg="add del">
          <ac:chgData name="Dan Beard" userId="643f1810f8347cce" providerId="LiveId" clId="{A0DA85D6-3F2A-48A8-8631-9B71C205D627}" dt="2022-05-01T02:46:39.359" v="3746" actId="26606"/>
          <ac:grpSpMkLst>
            <pc:docMk/>
            <pc:sldMk cId="3757412004" sldId="276"/>
            <ac:grpSpMk id="118" creationId="{274E02BE-DAE5-4FE6-8058-4FF1453D2BF1}"/>
          </ac:grpSpMkLst>
        </pc:grpChg>
        <pc:grpChg chg="add del">
          <ac:chgData name="Dan Beard" userId="643f1810f8347cce" providerId="LiveId" clId="{A0DA85D6-3F2A-48A8-8631-9B71C205D627}" dt="2022-05-01T02:46:39.359" v="3746" actId="26606"/>
          <ac:grpSpMkLst>
            <pc:docMk/>
            <pc:sldMk cId="3757412004" sldId="276"/>
            <ac:grpSpMk id="122" creationId="{950C8EFF-5510-493B-938E-160923383AE4}"/>
          </ac:grpSpMkLst>
        </pc:grpChg>
        <pc:picChg chg="add mod ord">
          <ac:chgData name="Dan Beard" userId="643f1810f8347cce" providerId="LiveId" clId="{A0DA85D6-3F2A-48A8-8631-9B71C205D627}" dt="2022-05-01T02:51:11.113" v="3806" actId="14100"/>
          <ac:picMkLst>
            <pc:docMk/>
            <pc:sldMk cId="3757412004" sldId="276"/>
            <ac:picMk id="2" creationId="{E8640925-A1A6-4126-84AA-4001C5E8CEFD}"/>
          </ac:picMkLst>
        </pc:picChg>
        <pc:picChg chg="del mod ord">
          <ac:chgData name="Dan Beard" userId="643f1810f8347cce" providerId="LiveId" clId="{A0DA85D6-3F2A-48A8-8631-9B71C205D627}" dt="2022-05-01T02:47:09.100" v="3753" actId="478"/>
          <ac:picMkLst>
            <pc:docMk/>
            <pc:sldMk cId="3757412004" sldId="276"/>
            <ac:picMk id="4" creationId="{7F9EFFD4-0300-40DD-B948-521998CEECA0}"/>
          </ac:picMkLst>
        </pc:picChg>
        <pc:picChg chg="add mod ord">
          <ac:chgData name="Dan Beard" userId="643f1810f8347cce" providerId="LiveId" clId="{A0DA85D6-3F2A-48A8-8631-9B71C205D627}" dt="2022-05-01T02:51:16.794" v="3807" actId="14100"/>
          <ac:picMkLst>
            <pc:docMk/>
            <pc:sldMk cId="3757412004" sldId="276"/>
            <ac:picMk id="9" creationId="{24CCF362-55C2-4060-B58F-BE406345E992}"/>
          </ac:picMkLst>
        </pc:picChg>
        <pc:cxnChg chg="add del">
          <ac:chgData name="Dan Beard" userId="643f1810f8347cce" providerId="LiveId" clId="{A0DA85D6-3F2A-48A8-8631-9B71C205D627}" dt="2022-05-01T02:46:35.385" v="3744" actId="26606"/>
          <ac:cxnSpMkLst>
            <pc:docMk/>
            <pc:sldMk cId="3757412004" sldId="276"/>
            <ac:cxnSpMk id="109" creationId="{40857DBA-DA5B-4194-A31E-E36EF621601E}"/>
          </ac:cxnSpMkLst>
        </pc:cxnChg>
        <pc:cxnChg chg="add del">
          <ac:chgData name="Dan Beard" userId="643f1810f8347cce" providerId="LiveId" clId="{A0DA85D6-3F2A-48A8-8631-9B71C205D627}" dt="2022-05-01T02:46:35.385" v="3744" actId="26606"/>
          <ac:cxnSpMkLst>
            <pc:docMk/>
            <pc:sldMk cId="3757412004" sldId="276"/>
            <ac:cxnSpMk id="111" creationId="{1ED6D5AA-1C53-4A67-B387-07E4F6E5FE93}"/>
          </ac:cxnSpMkLst>
        </pc:cxnChg>
        <pc:cxnChg chg="add del">
          <ac:chgData name="Dan Beard" userId="643f1810f8347cce" providerId="LiveId" clId="{A0DA85D6-3F2A-48A8-8631-9B71C205D627}" dt="2022-05-01T02:51:01.423" v="3805" actId="26606"/>
          <ac:cxnSpMkLst>
            <pc:docMk/>
            <pc:sldMk cId="3757412004" sldId="276"/>
            <ac:cxnSpMk id="159" creationId="{967F2066-0253-4771-A5F6-68111E1FE832}"/>
          </ac:cxnSpMkLst>
        </pc:cxnChg>
      </pc:sldChg>
      <pc:sldChg chg="addSp delSp modSp add mod modTransition setBg setClrOvrMap modNotesTx">
        <pc:chgData name="Dan Beard" userId="643f1810f8347cce" providerId="LiveId" clId="{A0DA85D6-3F2A-48A8-8631-9B71C205D627}" dt="2022-09-23T21:26:24.053" v="4896"/>
        <pc:sldMkLst>
          <pc:docMk/>
          <pc:sldMk cId="2523841308" sldId="277"/>
        </pc:sldMkLst>
        <pc:spChg chg="add mod">
          <ac:chgData name="Dan Beard" userId="643f1810f8347cce" providerId="LiveId" clId="{A0DA85D6-3F2A-48A8-8631-9B71C205D627}" dt="2022-05-01T03:07:05.837" v="3897" actId="26606"/>
          <ac:spMkLst>
            <pc:docMk/>
            <pc:sldMk cId="2523841308" sldId="277"/>
            <ac:spMk id="3" creationId="{344A436C-35E2-4EF4-B147-D2603CFB08A4}"/>
          </ac:spMkLst>
        </pc:spChg>
        <pc:spChg chg="add mod">
          <ac:chgData name="Dan Beard" userId="643f1810f8347cce" providerId="LiveId" clId="{A0DA85D6-3F2A-48A8-8631-9B71C205D627}" dt="2022-05-01T03:07:23.129" v="3899" actId="255"/>
          <ac:spMkLst>
            <pc:docMk/>
            <pc:sldMk cId="2523841308" sldId="277"/>
            <ac:spMk id="41" creationId="{388B3F7C-FBFA-449D-9014-C347F1903B76}"/>
          </ac:spMkLst>
        </pc:spChg>
        <pc:spChg chg="add del">
          <ac:chgData name="Dan Beard" userId="643f1810f8347cce" providerId="LiveId" clId="{A0DA85D6-3F2A-48A8-8631-9B71C205D627}" dt="2022-05-01T03:05:06.878" v="3878" actId="26606"/>
          <ac:spMkLst>
            <pc:docMk/>
            <pc:sldMk cId="2523841308" sldId="277"/>
            <ac:spMk id="71" creationId="{87CC2527-562A-4F69-B487-4371E5B243E7}"/>
          </ac:spMkLst>
        </pc:spChg>
        <pc:spChg chg="add del">
          <ac:chgData name="Dan Beard" userId="643f1810f8347cce" providerId="LiveId" clId="{A0DA85D6-3F2A-48A8-8631-9B71C205D627}" dt="2022-05-01T03:05:14.584" v="3882" actId="26606"/>
          <ac:spMkLst>
            <pc:docMk/>
            <pc:sldMk cId="2523841308" sldId="277"/>
            <ac:spMk id="77" creationId="{08C9B587-E65E-4B52-B37C-ABEBB6E87928}"/>
          </ac:spMkLst>
        </pc:spChg>
        <pc:spChg chg="add del">
          <ac:chgData name="Dan Beard" userId="643f1810f8347cce" providerId="LiveId" clId="{A0DA85D6-3F2A-48A8-8631-9B71C205D627}" dt="2022-05-01T03:05:31.347" v="3890" actId="26606"/>
          <ac:spMkLst>
            <pc:docMk/>
            <pc:sldMk cId="2523841308" sldId="277"/>
            <ac:spMk id="79" creationId="{4EDB2B02-86A2-46F5-A4BE-B7D9B10411D6}"/>
          </ac:spMkLst>
        </pc:spChg>
        <pc:spChg chg="add del">
          <ac:chgData name="Dan Beard" userId="643f1810f8347cce" providerId="LiveId" clId="{A0DA85D6-3F2A-48A8-8631-9B71C205D627}" dt="2022-05-01T03:05:31.347" v="3890" actId="26606"/>
          <ac:spMkLst>
            <pc:docMk/>
            <pc:sldMk cId="2523841308" sldId="277"/>
            <ac:spMk id="81" creationId="{43954639-FB5D-41F4-9560-6F6DFE778425}"/>
          </ac:spMkLst>
        </pc:spChg>
        <pc:spChg chg="add del">
          <ac:chgData name="Dan Beard" userId="643f1810f8347cce" providerId="LiveId" clId="{A0DA85D6-3F2A-48A8-8631-9B71C205D627}" dt="2022-05-01T03:05:31.347" v="3890" actId="26606"/>
          <ac:spMkLst>
            <pc:docMk/>
            <pc:sldMk cId="2523841308" sldId="277"/>
            <ac:spMk id="83" creationId="{E898931C-0323-41FA-A036-20F818B1FF81}"/>
          </ac:spMkLst>
        </pc:spChg>
        <pc:spChg chg="add del">
          <ac:chgData name="Dan Beard" userId="643f1810f8347cce" providerId="LiveId" clId="{A0DA85D6-3F2A-48A8-8631-9B71C205D627}" dt="2022-05-01T03:05:31.347" v="3890" actId="26606"/>
          <ac:spMkLst>
            <pc:docMk/>
            <pc:sldMk cId="2523841308" sldId="277"/>
            <ac:spMk id="85" creationId="{89AFE9DD-0792-4B98-B4EB-97ACA17E6AA8}"/>
          </ac:spMkLst>
        </pc:spChg>
        <pc:spChg chg="add del">
          <ac:chgData name="Dan Beard" userId="643f1810f8347cce" providerId="LiveId" clId="{A0DA85D6-3F2A-48A8-8631-9B71C205D627}" dt="2022-05-01T03:05:31.347" v="3890" actId="26606"/>
          <ac:spMkLst>
            <pc:docMk/>
            <pc:sldMk cId="2523841308" sldId="277"/>
            <ac:spMk id="87" creationId="{3981F5C4-9AE1-404E-AF44-A4E6DB374F9D}"/>
          </ac:spMkLst>
        </pc:spChg>
        <pc:spChg chg="add del">
          <ac:chgData name="Dan Beard" userId="643f1810f8347cce" providerId="LiveId" clId="{A0DA85D6-3F2A-48A8-8631-9B71C205D627}" dt="2022-05-01T03:05:31.347" v="3890" actId="26606"/>
          <ac:spMkLst>
            <pc:docMk/>
            <pc:sldMk cId="2523841308" sldId="277"/>
            <ac:spMk id="89" creationId="{763C1781-8726-4FAC-8C45-FF40376BE409}"/>
          </ac:spMkLst>
        </pc:spChg>
        <pc:spChg chg="add del">
          <ac:chgData name="Dan Beard" userId="643f1810f8347cce" providerId="LiveId" clId="{A0DA85D6-3F2A-48A8-8631-9B71C205D627}" dt="2022-05-01T03:05:31.347" v="3890" actId="26606"/>
          <ac:spMkLst>
            <pc:docMk/>
            <pc:sldMk cId="2523841308" sldId="277"/>
            <ac:spMk id="91" creationId="{301491B5-56C7-43DC-A3D9-861EECCA056A}"/>
          </ac:spMkLst>
        </pc:spChg>
        <pc:spChg chg="add del">
          <ac:chgData name="Dan Beard" userId="643f1810f8347cce" providerId="LiveId" clId="{A0DA85D6-3F2A-48A8-8631-9B71C205D627}" dt="2022-05-01T03:05:31.347" v="3890" actId="26606"/>
          <ac:spMkLst>
            <pc:docMk/>
            <pc:sldMk cId="2523841308" sldId="277"/>
            <ac:spMk id="93" creationId="{237E2353-22DF-46E0-A200-FB30F8F394E2}"/>
          </ac:spMkLst>
        </pc:spChg>
        <pc:spChg chg="add del">
          <ac:chgData name="Dan Beard" userId="643f1810f8347cce" providerId="LiveId" clId="{A0DA85D6-3F2A-48A8-8631-9B71C205D627}" dt="2022-05-01T03:05:31.347" v="3890" actId="26606"/>
          <ac:spMkLst>
            <pc:docMk/>
            <pc:sldMk cId="2523841308" sldId="277"/>
            <ac:spMk id="95" creationId="{DD6138DB-057B-45F7-A5F4-E7BFDA20D02C}"/>
          </ac:spMkLst>
        </pc:spChg>
        <pc:spChg chg="add del">
          <ac:chgData name="Dan Beard" userId="643f1810f8347cce" providerId="LiveId" clId="{A0DA85D6-3F2A-48A8-8631-9B71C205D627}" dt="2022-05-01T03:05:31.347" v="3890" actId="26606"/>
          <ac:spMkLst>
            <pc:docMk/>
            <pc:sldMk cId="2523841308" sldId="277"/>
            <ac:spMk id="97" creationId="{79A54AB1-B64F-4843-BFAB-81CB74E66B65}"/>
          </ac:spMkLst>
        </pc:spChg>
        <pc:spChg chg="add">
          <ac:chgData name="Dan Beard" userId="643f1810f8347cce" providerId="LiveId" clId="{A0DA85D6-3F2A-48A8-8631-9B71C205D627}" dt="2022-05-01T03:07:05.837" v="3897" actId="26606"/>
          <ac:spMkLst>
            <pc:docMk/>
            <pc:sldMk cId="2523841308" sldId="277"/>
            <ac:spMk id="102" creationId="{F13C74B1-5B17-4795-BED0-7140497B445A}"/>
          </ac:spMkLst>
        </pc:spChg>
        <pc:spChg chg="add">
          <ac:chgData name="Dan Beard" userId="643f1810f8347cce" providerId="LiveId" clId="{A0DA85D6-3F2A-48A8-8631-9B71C205D627}" dt="2022-05-01T03:07:05.837" v="3897" actId="26606"/>
          <ac:spMkLst>
            <pc:docMk/>
            <pc:sldMk cId="2523841308" sldId="277"/>
            <ac:spMk id="104" creationId="{D4974D33-8DC5-464E-8C6D-BE58F0669C17}"/>
          </ac:spMkLst>
        </pc:spChg>
        <pc:spChg chg="add del">
          <ac:chgData name="Dan Beard" userId="643f1810f8347cce" providerId="LiveId" clId="{A0DA85D6-3F2A-48A8-8631-9B71C205D627}" dt="2022-05-01T03:05:09.972" v="3880" actId="26606"/>
          <ac:spMkLst>
            <pc:docMk/>
            <pc:sldMk cId="2523841308" sldId="277"/>
            <ac:spMk id="2052" creationId="{37C89E4B-3C9F-44B9-8B86-D9E3D112D8EC}"/>
          </ac:spMkLst>
        </pc:spChg>
        <pc:spChg chg="add del">
          <ac:chgData name="Dan Beard" userId="643f1810f8347cce" providerId="LiveId" clId="{A0DA85D6-3F2A-48A8-8631-9B71C205D627}" dt="2022-05-01T03:05:14.584" v="3882" actId="26606"/>
          <ac:spMkLst>
            <pc:docMk/>
            <pc:sldMk cId="2523841308" sldId="277"/>
            <ac:spMk id="2055" creationId="{0671A8AE-40A1-4631-A6B8-581AFF065482}"/>
          </ac:spMkLst>
        </pc:spChg>
        <pc:spChg chg="add del">
          <ac:chgData name="Dan Beard" userId="643f1810f8347cce" providerId="LiveId" clId="{A0DA85D6-3F2A-48A8-8631-9B71C205D627}" dt="2022-05-01T03:05:14.584" v="3882" actId="26606"/>
          <ac:spMkLst>
            <pc:docMk/>
            <pc:sldMk cId="2523841308" sldId="277"/>
            <ac:spMk id="2056" creationId="{AB58EF07-17C2-48CF-ABB0-EEF1F17CB8F0}"/>
          </ac:spMkLst>
        </pc:spChg>
        <pc:spChg chg="add del">
          <ac:chgData name="Dan Beard" userId="643f1810f8347cce" providerId="LiveId" clId="{A0DA85D6-3F2A-48A8-8631-9B71C205D627}" dt="2022-05-01T03:05:14.584" v="3882" actId="26606"/>
          <ac:spMkLst>
            <pc:docMk/>
            <pc:sldMk cId="2523841308" sldId="277"/>
            <ac:spMk id="2057" creationId="{AF2F604E-43BE-4DC3-B983-E071523364F8}"/>
          </ac:spMkLst>
        </pc:spChg>
        <pc:spChg chg="add del">
          <ac:chgData name="Dan Beard" userId="643f1810f8347cce" providerId="LiveId" clId="{A0DA85D6-3F2A-48A8-8631-9B71C205D627}" dt="2022-05-01T03:05:15.888" v="3884" actId="26606"/>
          <ac:spMkLst>
            <pc:docMk/>
            <pc:sldMk cId="2523841308" sldId="277"/>
            <ac:spMk id="2059" creationId="{C3896A03-3945-419A-B66B-4EE266EDD152}"/>
          </ac:spMkLst>
        </pc:spChg>
        <pc:spChg chg="add del">
          <ac:chgData name="Dan Beard" userId="643f1810f8347cce" providerId="LiveId" clId="{A0DA85D6-3F2A-48A8-8631-9B71C205D627}" dt="2022-05-01T03:05:15.888" v="3884" actId="26606"/>
          <ac:spMkLst>
            <pc:docMk/>
            <pc:sldMk cId="2523841308" sldId="277"/>
            <ac:spMk id="2060" creationId="{B34F5AD2-EDBD-4BBD-A55C-EAFFD0C7097A}"/>
          </ac:spMkLst>
        </pc:spChg>
        <pc:spChg chg="add del">
          <ac:chgData name="Dan Beard" userId="643f1810f8347cce" providerId="LiveId" clId="{A0DA85D6-3F2A-48A8-8631-9B71C205D627}" dt="2022-05-01T03:05:21.401" v="3886" actId="26606"/>
          <ac:spMkLst>
            <pc:docMk/>
            <pc:sldMk cId="2523841308" sldId="277"/>
            <ac:spMk id="2062" creationId="{E49CC64F-7275-4E33-961B-0C5CDC439875}"/>
          </ac:spMkLst>
        </pc:spChg>
        <pc:spChg chg="add del">
          <ac:chgData name="Dan Beard" userId="643f1810f8347cce" providerId="LiveId" clId="{A0DA85D6-3F2A-48A8-8631-9B71C205D627}" dt="2022-05-01T03:05:27.112" v="3888" actId="26606"/>
          <ac:spMkLst>
            <pc:docMk/>
            <pc:sldMk cId="2523841308" sldId="277"/>
            <ac:spMk id="2064" creationId="{9389D3E0-BA02-41D3-B2AC-8FD6AA893902}"/>
          </ac:spMkLst>
        </pc:spChg>
        <pc:spChg chg="add del">
          <ac:chgData name="Dan Beard" userId="643f1810f8347cce" providerId="LiveId" clId="{A0DA85D6-3F2A-48A8-8631-9B71C205D627}" dt="2022-05-01T03:05:31.347" v="3890" actId="26606"/>
          <ac:spMkLst>
            <pc:docMk/>
            <pc:sldMk cId="2523841308" sldId="277"/>
            <ac:spMk id="2066" creationId="{07322A9E-F1EC-405E-8971-BA906EFFCCB8}"/>
          </ac:spMkLst>
        </pc:spChg>
        <pc:spChg chg="add del">
          <ac:chgData name="Dan Beard" userId="643f1810f8347cce" providerId="LiveId" clId="{A0DA85D6-3F2A-48A8-8631-9B71C205D627}" dt="2022-05-01T03:05:31.347" v="3890" actId="26606"/>
          <ac:spMkLst>
            <pc:docMk/>
            <pc:sldMk cId="2523841308" sldId="277"/>
            <ac:spMk id="2067" creationId="{A5704422-1118-4FD1-95AD-29A064EB80D9}"/>
          </ac:spMkLst>
        </pc:spChg>
        <pc:spChg chg="add del">
          <ac:chgData name="Dan Beard" userId="643f1810f8347cce" providerId="LiveId" clId="{A0DA85D6-3F2A-48A8-8631-9B71C205D627}" dt="2022-05-01T03:05:31.347" v="3890" actId="26606"/>
          <ac:spMkLst>
            <pc:docMk/>
            <pc:sldMk cId="2523841308" sldId="277"/>
            <ac:spMk id="2068" creationId="{A88B2AAA-B805-498E-A9E6-98B885855498}"/>
          </ac:spMkLst>
        </pc:spChg>
        <pc:spChg chg="add del">
          <ac:chgData name="Dan Beard" userId="643f1810f8347cce" providerId="LiveId" clId="{A0DA85D6-3F2A-48A8-8631-9B71C205D627}" dt="2022-05-01T03:05:31.347" v="3890" actId="26606"/>
          <ac:spMkLst>
            <pc:docMk/>
            <pc:sldMk cId="2523841308" sldId="277"/>
            <ac:spMk id="2069" creationId="{9B8051E0-19D7-43E1-BFD9-E6DBFEB3A3F1}"/>
          </ac:spMkLst>
        </pc:spChg>
        <pc:spChg chg="add del">
          <ac:chgData name="Dan Beard" userId="643f1810f8347cce" providerId="LiveId" clId="{A0DA85D6-3F2A-48A8-8631-9B71C205D627}" dt="2022-05-01T03:05:34.452" v="3892" actId="26606"/>
          <ac:spMkLst>
            <pc:docMk/>
            <pc:sldMk cId="2523841308" sldId="277"/>
            <ac:spMk id="2071" creationId="{E91DC736-0EF8-4F87-9146-EBF1D2EE4D3D}"/>
          </ac:spMkLst>
        </pc:spChg>
        <pc:spChg chg="add del">
          <ac:chgData name="Dan Beard" userId="643f1810f8347cce" providerId="LiveId" clId="{A0DA85D6-3F2A-48A8-8631-9B71C205D627}" dt="2022-05-01T03:05:34.452" v="3892" actId="26606"/>
          <ac:spMkLst>
            <pc:docMk/>
            <pc:sldMk cId="2523841308" sldId="277"/>
            <ac:spMk id="2072" creationId="{097CD68E-23E3-4007-8847-CD0944C4F7BE}"/>
          </ac:spMkLst>
        </pc:spChg>
        <pc:spChg chg="add del">
          <ac:chgData name="Dan Beard" userId="643f1810f8347cce" providerId="LiveId" clId="{A0DA85D6-3F2A-48A8-8631-9B71C205D627}" dt="2022-05-01T03:05:34.452" v="3892" actId="26606"/>
          <ac:spMkLst>
            <pc:docMk/>
            <pc:sldMk cId="2523841308" sldId="277"/>
            <ac:spMk id="2073" creationId="{AF2F604E-43BE-4DC3-B983-E071523364F8}"/>
          </ac:spMkLst>
        </pc:spChg>
        <pc:spChg chg="add del">
          <ac:chgData name="Dan Beard" userId="643f1810f8347cce" providerId="LiveId" clId="{A0DA85D6-3F2A-48A8-8631-9B71C205D627}" dt="2022-05-01T03:05:34.452" v="3892" actId="26606"/>
          <ac:spMkLst>
            <pc:docMk/>
            <pc:sldMk cId="2523841308" sldId="277"/>
            <ac:spMk id="2074" creationId="{08C9B587-E65E-4B52-B37C-ABEBB6E87928}"/>
          </ac:spMkLst>
        </pc:spChg>
        <pc:spChg chg="add del">
          <ac:chgData name="Dan Beard" userId="643f1810f8347cce" providerId="LiveId" clId="{A0DA85D6-3F2A-48A8-8631-9B71C205D627}" dt="2022-05-01T03:05:37.220" v="3894" actId="26606"/>
          <ac:spMkLst>
            <pc:docMk/>
            <pc:sldMk cId="2523841308" sldId="277"/>
            <ac:spMk id="2076" creationId="{74426AB7-D619-4515-962A-BC83909EC015}"/>
          </ac:spMkLst>
        </pc:spChg>
        <pc:spChg chg="add del">
          <ac:chgData name="Dan Beard" userId="643f1810f8347cce" providerId="LiveId" clId="{A0DA85D6-3F2A-48A8-8631-9B71C205D627}" dt="2022-05-01T03:05:37.220" v="3894" actId="26606"/>
          <ac:spMkLst>
            <pc:docMk/>
            <pc:sldMk cId="2523841308" sldId="277"/>
            <ac:spMk id="2077" creationId="{DE47DF98-723F-4AAC-ABCF-CACBC438F78F}"/>
          </ac:spMkLst>
        </pc:spChg>
        <pc:spChg chg="add del">
          <ac:chgData name="Dan Beard" userId="643f1810f8347cce" providerId="LiveId" clId="{A0DA85D6-3F2A-48A8-8631-9B71C205D627}" dt="2022-05-01T03:07:05.837" v="3897" actId="26606"/>
          <ac:spMkLst>
            <pc:docMk/>
            <pc:sldMk cId="2523841308" sldId="277"/>
            <ac:spMk id="2080" creationId="{68115176-AEC9-4FF7-8DF7-318ECB832D13}"/>
          </ac:spMkLst>
        </pc:spChg>
        <pc:spChg chg="add del">
          <ac:chgData name="Dan Beard" userId="643f1810f8347cce" providerId="LiveId" clId="{A0DA85D6-3F2A-48A8-8631-9B71C205D627}" dt="2022-05-01T03:07:05.837" v="3897" actId="26606"/>
          <ac:spMkLst>
            <pc:docMk/>
            <pc:sldMk cId="2523841308" sldId="277"/>
            <ac:spMk id="2081" creationId="{7BC5096B-3782-42A4-8A8B-866FA29BC3DA}"/>
          </ac:spMkLst>
        </pc:spChg>
        <pc:picChg chg="add mod ord">
          <ac:chgData name="Dan Beard" userId="643f1810f8347cce" providerId="LiveId" clId="{A0DA85D6-3F2A-48A8-8631-9B71C205D627}" dt="2022-05-01T03:07:05.837" v="3897" actId="26606"/>
          <ac:picMkLst>
            <pc:docMk/>
            <pc:sldMk cId="2523841308" sldId="277"/>
            <ac:picMk id="2050" creationId="{698439E5-B3E4-4C63-9401-BDAAAEE5D73E}"/>
          </ac:picMkLst>
        </pc:picChg>
        <pc:cxnChg chg="add del">
          <ac:chgData name="Dan Beard" userId="643f1810f8347cce" providerId="LiveId" clId="{A0DA85D6-3F2A-48A8-8631-9B71C205D627}" dt="2022-05-01T03:05:06.878" v="3878" actId="26606"/>
          <ac:cxnSpMkLst>
            <pc:docMk/>
            <pc:sldMk cId="2523841308" sldId="277"/>
            <ac:cxnSpMk id="73" creationId="{BCDAEC91-5BCE-4B55-9CC0-43EF94CB734B}"/>
          </ac:cxnSpMkLst>
        </pc:cxnChg>
        <pc:cxnChg chg="add del">
          <ac:chgData name="Dan Beard" userId="643f1810f8347cce" providerId="LiveId" clId="{A0DA85D6-3F2A-48A8-8631-9B71C205D627}" dt="2022-05-01T03:05:09.972" v="3880" actId="26606"/>
          <ac:cxnSpMkLst>
            <pc:docMk/>
            <pc:sldMk cId="2523841308" sldId="277"/>
            <ac:cxnSpMk id="75" creationId="{D891E407-403B-4764-86C9-33A56D3BCAA3}"/>
          </ac:cxnSpMkLst>
        </pc:cxnChg>
        <pc:cxnChg chg="add del">
          <ac:chgData name="Dan Beard" userId="643f1810f8347cce" providerId="LiveId" clId="{A0DA85D6-3F2A-48A8-8631-9B71C205D627}" dt="2022-05-01T03:05:09.972" v="3880" actId="26606"/>
          <ac:cxnSpMkLst>
            <pc:docMk/>
            <pc:sldMk cId="2523841308" sldId="277"/>
            <ac:cxnSpMk id="2053" creationId="{AA2EAA10-076F-46BD-8F0F-B9A2FB77A85C}"/>
          </ac:cxnSpMkLst>
        </pc:cxnChg>
        <pc:cxnChg chg="add del">
          <ac:chgData name="Dan Beard" userId="643f1810f8347cce" providerId="LiveId" clId="{A0DA85D6-3F2A-48A8-8631-9B71C205D627}" dt="2022-05-01T03:05:37.220" v="3894" actId="26606"/>
          <ac:cxnSpMkLst>
            <pc:docMk/>
            <pc:sldMk cId="2523841308" sldId="277"/>
            <ac:cxnSpMk id="2078" creationId="{EA29FC7C-9308-4FDE-8DCA-405668055B0F}"/>
          </ac:cxnSpMkLst>
        </pc:cxnChg>
      </pc:sldChg>
      <pc:sldChg chg="addSp delSp modSp add mod modTransition setBg modNotesTx">
        <pc:chgData name="Dan Beard" userId="643f1810f8347cce" providerId="LiveId" clId="{A0DA85D6-3F2A-48A8-8631-9B71C205D627}" dt="2022-09-23T21:27:52.416" v="4899"/>
        <pc:sldMkLst>
          <pc:docMk/>
          <pc:sldMk cId="1217022955" sldId="278"/>
        </pc:sldMkLst>
        <pc:spChg chg="add mod">
          <ac:chgData name="Dan Beard" userId="643f1810f8347cce" providerId="LiveId" clId="{A0DA85D6-3F2A-48A8-8631-9B71C205D627}" dt="2022-05-01T04:01:40.875" v="4125" actId="1076"/>
          <ac:spMkLst>
            <pc:docMk/>
            <pc:sldMk cId="1217022955" sldId="278"/>
            <ac:spMk id="6" creationId="{33FF32C2-78E5-479A-8756-6C840698EB2D}"/>
          </ac:spMkLst>
        </pc:spChg>
        <pc:spChg chg="add">
          <ac:chgData name="Dan Beard" userId="643f1810f8347cce" providerId="LiveId" clId="{A0DA85D6-3F2A-48A8-8631-9B71C205D627}" dt="2022-05-01T04:01:01.397" v="4111" actId="26606"/>
          <ac:spMkLst>
            <pc:docMk/>
            <pc:sldMk cId="1217022955" sldId="278"/>
            <ac:spMk id="71" creationId="{42A4FC2C-047E-45A5-965D-8E1E3BF09BC6}"/>
          </ac:spMkLst>
        </pc:spChg>
        <pc:picChg chg="add del mod">
          <ac:chgData name="Dan Beard" userId="643f1810f8347cce" providerId="LiveId" clId="{A0DA85D6-3F2A-48A8-8631-9B71C205D627}" dt="2022-05-01T04:00:48.962" v="4109" actId="478"/>
          <ac:picMkLst>
            <pc:docMk/>
            <pc:sldMk cId="1217022955" sldId="278"/>
            <ac:picMk id="2" creationId="{9BB22BDD-D387-4348-A67B-9F4D9E655D9E}"/>
          </ac:picMkLst>
        </pc:picChg>
        <pc:picChg chg="add mod">
          <ac:chgData name="Dan Beard" userId="643f1810f8347cce" providerId="LiveId" clId="{A0DA85D6-3F2A-48A8-8631-9B71C205D627}" dt="2022-05-01T04:01:11.617" v="4113" actId="27614"/>
          <ac:picMkLst>
            <pc:docMk/>
            <pc:sldMk cId="1217022955" sldId="278"/>
            <ac:picMk id="6146" creationId="{083F618C-1504-4A71-B971-8164B99F71B3}"/>
          </ac:picMkLst>
        </pc:picChg>
      </pc:sldChg>
      <pc:sldChg chg="addSp delSp modSp add mod ord modTransition setBg modNotesTx">
        <pc:chgData name="Dan Beard" userId="643f1810f8347cce" providerId="LiveId" clId="{A0DA85D6-3F2A-48A8-8631-9B71C205D627}" dt="2022-09-23T21:42:01.659" v="5019"/>
        <pc:sldMkLst>
          <pc:docMk/>
          <pc:sldMk cId="2963730005" sldId="279"/>
        </pc:sldMkLst>
        <pc:spChg chg="add ord">
          <ac:chgData name="Dan Beard" userId="643f1810f8347cce" providerId="LiveId" clId="{A0DA85D6-3F2A-48A8-8631-9B71C205D627}" dt="2022-05-01T04:08:08.546" v="4128" actId="26606"/>
          <ac:spMkLst>
            <pc:docMk/>
            <pc:sldMk cId="2963730005" sldId="279"/>
            <ac:spMk id="2" creationId="{C3E7730D-D6A1-43F4-96A6-F0D336751AE1}"/>
          </ac:spMkLst>
        </pc:spChg>
        <pc:spChg chg="add del">
          <ac:chgData name="Dan Beard" userId="643f1810f8347cce" providerId="LiveId" clId="{A0DA85D6-3F2A-48A8-8631-9B71C205D627}" dt="2022-05-01T04:08:27.787" v="4130" actId="22"/>
          <ac:spMkLst>
            <pc:docMk/>
            <pc:sldMk cId="2963730005" sldId="279"/>
            <ac:spMk id="9" creationId="{2E9578D0-2A06-4922-B0BF-7378E5C9BD62}"/>
          </ac:spMkLst>
        </pc:spChg>
        <pc:spChg chg="add del">
          <ac:chgData name="Dan Beard" userId="643f1810f8347cce" providerId="LiveId" clId="{A0DA85D6-3F2A-48A8-8631-9B71C205D627}" dt="2022-05-01T04:08:31.276" v="4134" actId="22"/>
          <ac:spMkLst>
            <pc:docMk/>
            <pc:sldMk cId="2963730005" sldId="279"/>
            <ac:spMk id="11" creationId="{3935484E-1F28-4C0F-9937-91601E0EC09B}"/>
          </ac:spMkLst>
        </pc:spChg>
        <pc:spChg chg="add mod">
          <ac:chgData name="Dan Beard" userId="643f1810f8347cce" providerId="LiveId" clId="{A0DA85D6-3F2A-48A8-8631-9B71C205D627}" dt="2022-05-01T04:09:04.528" v="4142" actId="1076"/>
          <ac:spMkLst>
            <pc:docMk/>
            <pc:sldMk cId="2963730005" sldId="279"/>
            <ac:spMk id="13" creationId="{8CB221F1-7A6F-4EC9-B04A-56506F1B6085}"/>
          </ac:spMkLst>
        </pc:spChg>
        <pc:spChg chg="add del">
          <ac:chgData name="Dan Beard" userId="643f1810f8347cce" providerId="LiveId" clId="{A0DA85D6-3F2A-48A8-8631-9B71C205D627}" dt="2022-05-01T03:47:05.787" v="3972" actId="26606"/>
          <ac:spMkLst>
            <pc:docMk/>
            <pc:sldMk cId="2963730005" sldId="279"/>
            <ac:spMk id="71" creationId="{B670DBD5-770C-4383-9F54-5B86E86BD5BB}"/>
          </ac:spMkLst>
        </pc:spChg>
        <pc:spChg chg="add">
          <ac:chgData name="Dan Beard" userId="643f1810f8347cce" providerId="LiveId" clId="{A0DA85D6-3F2A-48A8-8631-9B71C205D627}" dt="2022-05-01T04:08:08.546" v="4128" actId="26606"/>
          <ac:spMkLst>
            <pc:docMk/>
            <pc:sldMk cId="2963730005" sldId="279"/>
            <ac:spMk id="75" creationId="{42A4FC2C-047E-45A5-965D-8E1E3BF09BC6}"/>
          </ac:spMkLst>
        </pc:spChg>
        <pc:picChg chg="add del">
          <ac:chgData name="Dan Beard" userId="643f1810f8347cce" providerId="LiveId" clId="{A0DA85D6-3F2A-48A8-8631-9B71C205D627}" dt="2022-05-01T03:48:37.460" v="3977" actId="21"/>
          <ac:picMkLst>
            <pc:docMk/>
            <pc:sldMk cId="2963730005" sldId="279"/>
            <ac:picMk id="3" creationId="{BC692194-1E9B-45A4-975C-6DEE667D935C}"/>
          </ac:picMkLst>
        </pc:picChg>
        <pc:picChg chg="add del mod">
          <ac:chgData name="Dan Beard" userId="643f1810f8347cce" providerId="LiveId" clId="{A0DA85D6-3F2A-48A8-8631-9B71C205D627}" dt="2022-05-01T04:08:02.831" v="4126" actId="478"/>
          <ac:picMkLst>
            <pc:docMk/>
            <pc:sldMk cId="2963730005" sldId="279"/>
            <ac:picMk id="3074" creationId="{7B678D73-5573-4DC3-847F-C06013814563}"/>
          </ac:picMkLst>
        </pc:picChg>
        <pc:picChg chg="add mod">
          <ac:chgData name="Dan Beard" userId="643f1810f8347cce" providerId="LiveId" clId="{A0DA85D6-3F2A-48A8-8631-9B71C205D627}" dt="2022-05-01T04:08:08.546" v="4128" actId="26606"/>
          <ac:picMkLst>
            <pc:docMk/>
            <pc:sldMk cId="2963730005" sldId="279"/>
            <ac:picMk id="3078" creationId="{3D0BC7D6-E684-4EE3-9494-2F6DB4A5FC98}"/>
          </ac:picMkLst>
        </pc:picChg>
      </pc:sldChg>
      <pc:sldChg chg="modSp add mod modTransition modNotesTx">
        <pc:chgData name="Dan Beard" userId="643f1810f8347cce" providerId="LiveId" clId="{A0DA85D6-3F2A-48A8-8631-9B71C205D627}" dt="2022-09-23T21:43:51.390" v="5073"/>
        <pc:sldMkLst>
          <pc:docMk/>
          <pc:sldMk cId="450449785" sldId="280"/>
        </pc:sldMkLst>
        <pc:spChg chg="mod">
          <ac:chgData name="Dan Beard" userId="643f1810f8347cce" providerId="LiveId" clId="{A0DA85D6-3F2A-48A8-8631-9B71C205D627}" dt="2022-09-23T21:43:02.279" v="5043" actId="20577"/>
          <ac:spMkLst>
            <pc:docMk/>
            <pc:sldMk cId="450449785" sldId="280"/>
            <ac:spMk id="13" creationId="{C6F8CD99-A6A8-499D-BC1D-036A97D6131B}"/>
          </ac:spMkLst>
        </pc:spChg>
      </pc:sldChg>
      <pc:sldChg chg="modSp add mod modTransition modNotesTx">
        <pc:chgData name="Dan Beard" userId="643f1810f8347cce" providerId="LiveId" clId="{A0DA85D6-3F2A-48A8-8631-9B71C205D627}" dt="2022-09-23T21:43:10.669" v="5054" actId="20577"/>
        <pc:sldMkLst>
          <pc:docMk/>
          <pc:sldMk cId="380686676" sldId="281"/>
        </pc:sldMkLst>
        <pc:spChg chg="mod">
          <ac:chgData name="Dan Beard" userId="643f1810f8347cce" providerId="LiveId" clId="{A0DA85D6-3F2A-48A8-8631-9B71C205D627}" dt="2022-09-23T21:43:10.669" v="5054" actId="20577"/>
          <ac:spMkLst>
            <pc:docMk/>
            <pc:sldMk cId="380686676" sldId="281"/>
            <ac:spMk id="13" creationId="{C6F8CD99-A6A8-499D-BC1D-036A97D6131B}"/>
          </ac:spMkLst>
        </pc:spChg>
      </pc:sldChg>
      <pc:sldChg chg="modSp add mod modTransition modNotesTx">
        <pc:chgData name="Dan Beard" userId="643f1810f8347cce" providerId="LiveId" clId="{A0DA85D6-3F2A-48A8-8631-9B71C205D627}" dt="2022-09-23T21:43:21.719" v="5064" actId="20577"/>
        <pc:sldMkLst>
          <pc:docMk/>
          <pc:sldMk cId="2962426466" sldId="282"/>
        </pc:sldMkLst>
        <pc:spChg chg="mod">
          <ac:chgData name="Dan Beard" userId="643f1810f8347cce" providerId="LiveId" clId="{A0DA85D6-3F2A-48A8-8631-9B71C205D627}" dt="2022-09-23T21:43:21.719" v="5064" actId="20577"/>
          <ac:spMkLst>
            <pc:docMk/>
            <pc:sldMk cId="2962426466" sldId="282"/>
            <ac:spMk id="13" creationId="{C6F8CD99-A6A8-499D-BC1D-036A97D6131B}"/>
          </ac:spMkLst>
        </pc:spChg>
      </pc:sldChg>
      <pc:sldChg chg="modSp add mod modTransition modNotesTx">
        <pc:chgData name="Dan Beard" userId="643f1810f8347cce" providerId="LiveId" clId="{A0DA85D6-3F2A-48A8-8631-9B71C205D627}" dt="2022-09-23T21:43:29.142" v="5072" actId="20577"/>
        <pc:sldMkLst>
          <pc:docMk/>
          <pc:sldMk cId="3036305212" sldId="283"/>
        </pc:sldMkLst>
        <pc:spChg chg="mod">
          <ac:chgData name="Dan Beard" userId="643f1810f8347cce" providerId="LiveId" clId="{A0DA85D6-3F2A-48A8-8631-9B71C205D627}" dt="2022-09-23T21:43:29.142" v="5072" actId="20577"/>
          <ac:spMkLst>
            <pc:docMk/>
            <pc:sldMk cId="3036305212" sldId="283"/>
            <ac:spMk id="13" creationId="{C6F8CD99-A6A8-499D-BC1D-036A97D6131B}"/>
          </ac:spMkLst>
        </pc:spChg>
      </pc:sldChg>
      <pc:sldChg chg="addSp delSp modSp add mod modAnim modNotesTx">
        <pc:chgData name="Dan Beard" userId="643f1810f8347cce" providerId="LiveId" clId="{A0DA85D6-3F2A-48A8-8631-9B71C205D627}" dt="2022-09-23T21:37:45.991" v="4948" actId="1076"/>
        <pc:sldMkLst>
          <pc:docMk/>
          <pc:sldMk cId="2369876403" sldId="284"/>
        </pc:sldMkLst>
        <pc:spChg chg="add mod">
          <ac:chgData name="Dan Beard" userId="643f1810f8347cce" providerId="LiveId" clId="{A0DA85D6-3F2A-48A8-8631-9B71C205D627}" dt="2022-09-23T18:44:42.812" v="4569" actId="1036"/>
          <ac:spMkLst>
            <pc:docMk/>
            <pc:sldMk cId="2369876403" sldId="284"/>
            <ac:spMk id="2" creationId="{95A6F738-931A-432B-849A-78691B405657}"/>
          </ac:spMkLst>
        </pc:spChg>
        <pc:spChg chg="del">
          <ac:chgData name="Dan Beard" userId="643f1810f8347cce" providerId="LiveId" clId="{A0DA85D6-3F2A-48A8-8631-9B71C205D627}" dt="2022-05-01T05:15:49.401" v="4321" actId="478"/>
          <ac:spMkLst>
            <pc:docMk/>
            <pc:sldMk cId="2369876403" sldId="284"/>
            <ac:spMk id="13" creationId="{C6F8CD99-A6A8-499D-BC1D-036A97D6131B}"/>
          </ac:spMkLst>
        </pc:spChg>
        <pc:picChg chg="add mod">
          <ac:chgData name="Dan Beard" userId="643f1810f8347cce" providerId="LiveId" clId="{A0DA85D6-3F2A-48A8-8631-9B71C205D627}" dt="2022-09-23T21:37:45.991" v="4948" actId="1076"/>
          <ac:picMkLst>
            <pc:docMk/>
            <pc:sldMk cId="2369876403" sldId="284"/>
            <ac:picMk id="4" creationId="{591498F9-A0B0-B9DA-0CBE-744F170EE68F}"/>
          </ac:picMkLst>
        </pc:picChg>
        <pc:picChg chg="mod">
          <ac:chgData name="Dan Beard" userId="643f1810f8347cce" providerId="LiveId" clId="{A0DA85D6-3F2A-48A8-8631-9B71C205D627}" dt="2022-05-01T05:15:59.209" v="4323" actId="1076"/>
          <ac:picMkLst>
            <pc:docMk/>
            <pc:sldMk cId="2369876403" sldId="284"/>
            <ac:picMk id="8" creationId="{F6D430C9-A228-42CA-948B-127CE98D5943}"/>
          </ac:picMkLst>
        </pc:picChg>
      </pc:sldChg>
      <pc:sldChg chg="addSp delSp modSp add mod ord">
        <pc:chgData name="Dan Beard" userId="643f1810f8347cce" providerId="LiveId" clId="{A0DA85D6-3F2A-48A8-8631-9B71C205D627}" dt="2022-09-23T18:46:15.599" v="4634" actId="1036"/>
        <pc:sldMkLst>
          <pc:docMk/>
          <pc:sldMk cId="1052741260" sldId="285"/>
        </pc:sldMkLst>
        <pc:spChg chg="mod ord">
          <ac:chgData name="Dan Beard" userId="643f1810f8347cce" providerId="LiveId" clId="{A0DA85D6-3F2A-48A8-8631-9B71C205D627}" dt="2022-09-23T18:46:15.599" v="4634" actId="1036"/>
          <ac:spMkLst>
            <pc:docMk/>
            <pc:sldMk cId="1052741260" sldId="285"/>
            <ac:spMk id="5" creationId="{2715B1B2-2A1C-4328-9474-946BE8691137}"/>
          </ac:spMkLst>
        </pc:spChg>
        <pc:spChg chg="del">
          <ac:chgData name="Dan Beard" userId="643f1810f8347cce" providerId="LiveId" clId="{A0DA85D6-3F2A-48A8-8631-9B71C205D627}" dt="2022-05-01T16:20:18.011" v="4500" actId="26606"/>
          <ac:spMkLst>
            <pc:docMk/>
            <pc:sldMk cId="1052741260" sldId="285"/>
            <ac:spMk id="71" creationId="{42A4FC2C-047E-45A5-965D-8E1E3BF09BC6}"/>
          </ac:spMkLst>
        </pc:spChg>
        <pc:spChg chg="add">
          <ac:chgData name="Dan Beard" userId="643f1810f8347cce" providerId="LiveId" clId="{A0DA85D6-3F2A-48A8-8631-9B71C205D627}" dt="2022-05-01T16:20:18.011" v="4500" actId="26606"/>
          <ac:spMkLst>
            <pc:docMk/>
            <pc:sldMk cId="1052741260" sldId="285"/>
            <ac:spMk id="135" creationId="{3AFE8227-C443-417B-BA91-520EB1EF4559}"/>
          </ac:spMkLst>
        </pc:spChg>
        <pc:spChg chg="add">
          <ac:chgData name="Dan Beard" userId="643f1810f8347cce" providerId="LiveId" clId="{A0DA85D6-3F2A-48A8-8631-9B71C205D627}" dt="2022-05-01T16:20:18.011" v="4500" actId="26606"/>
          <ac:spMkLst>
            <pc:docMk/>
            <pc:sldMk cId="1052741260" sldId="285"/>
            <ac:spMk id="137" creationId="{907741FC-B544-4A6E-B831-6789D042333D}"/>
          </ac:spMkLst>
        </pc:spChg>
        <pc:spChg chg="add">
          <ac:chgData name="Dan Beard" userId="643f1810f8347cce" providerId="LiveId" clId="{A0DA85D6-3F2A-48A8-8631-9B71C205D627}" dt="2022-05-01T16:20:18.011" v="4500" actId="26606"/>
          <ac:spMkLst>
            <pc:docMk/>
            <pc:sldMk cId="1052741260" sldId="285"/>
            <ac:spMk id="139" creationId="{3F0BE7ED-7814-4273-B18A-F26CC0380380}"/>
          </ac:spMkLst>
        </pc:spChg>
        <pc:picChg chg="mod">
          <ac:chgData name="Dan Beard" userId="643f1810f8347cce" providerId="LiveId" clId="{A0DA85D6-3F2A-48A8-8631-9B71C205D627}" dt="2022-05-01T16:20:18.011" v="4500" actId="26606"/>
          <ac:picMkLst>
            <pc:docMk/>
            <pc:sldMk cId="1052741260" sldId="285"/>
            <ac:picMk id="1026" creationId="{0F3DAE48-E318-4620-8174-FDDA000A8FB2}"/>
          </ac:picMkLst>
        </pc:picChg>
      </pc:sldChg>
      <pc:sldChg chg="modSp add mod">
        <pc:chgData name="Dan Beard" userId="643f1810f8347cce" providerId="LiveId" clId="{A0DA85D6-3F2A-48A8-8631-9B71C205D627}" dt="2022-05-01T16:21:39.510" v="4514" actId="20577"/>
        <pc:sldMkLst>
          <pc:docMk/>
          <pc:sldMk cId="1023030751" sldId="286"/>
        </pc:sldMkLst>
        <pc:spChg chg="mod">
          <ac:chgData name="Dan Beard" userId="643f1810f8347cce" providerId="LiveId" clId="{A0DA85D6-3F2A-48A8-8631-9B71C205D627}" dt="2022-05-01T16:21:39.510" v="4514" actId="20577"/>
          <ac:spMkLst>
            <pc:docMk/>
            <pc:sldMk cId="1023030751" sldId="286"/>
            <ac:spMk id="5" creationId="{2715B1B2-2A1C-4328-9474-946BE8691137}"/>
          </ac:spMkLst>
        </pc:spChg>
      </pc:sldChg>
      <pc:sldChg chg="modSp add mod">
        <pc:chgData name="Dan Beard" userId="643f1810f8347cce" providerId="LiveId" clId="{A0DA85D6-3F2A-48A8-8631-9B71C205D627}" dt="2022-05-01T16:22:01.605" v="4519" actId="20577"/>
        <pc:sldMkLst>
          <pc:docMk/>
          <pc:sldMk cId="3653237545" sldId="287"/>
        </pc:sldMkLst>
        <pc:spChg chg="mod">
          <ac:chgData name="Dan Beard" userId="643f1810f8347cce" providerId="LiveId" clId="{A0DA85D6-3F2A-48A8-8631-9B71C205D627}" dt="2022-05-01T16:22:01.605" v="4519" actId="20577"/>
          <ac:spMkLst>
            <pc:docMk/>
            <pc:sldMk cId="3653237545" sldId="287"/>
            <ac:spMk id="5" creationId="{2715B1B2-2A1C-4328-9474-946BE8691137}"/>
          </ac:spMkLst>
        </pc:spChg>
      </pc:sldChg>
      <pc:sldChg chg="add modNotesTx">
        <pc:chgData name="Dan Beard" userId="643f1810f8347cce" providerId="LiveId" clId="{A0DA85D6-3F2A-48A8-8631-9B71C205D627}" dt="2022-09-23T20:21:44.099" v="4639"/>
        <pc:sldMkLst>
          <pc:docMk/>
          <pc:sldMk cId="3888798114" sldId="288"/>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21CC598-C14F-43B5-970D-9FEE2565025B}" type="datetimeFigureOut">
              <a:rPr lang="en-US" smtClean="0"/>
              <a:t>6/22/2024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E67E618-762B-4CD2-8BEF-C6A623DB6A3B}" type="slidenum">
              <a:rPr lang="en-US" smtClean="0"/>
              <a:t>‹#›</a:t>
            </a:fld>
            <a:endParaRPr lang="en-US"/>
          </a:p>
        </p:txBody>
      </p:sp>
    </p:spTree>
    <p:extLst>
      <p:ext uri="{BB962C8B-B14F-4D97-AF65-F5344CB8AC3E}">
        <p14:creationId xmlns:p14="http://schemas.microsoft.com/office/powerpoint/2010/main" val="10989470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d.docs.live.net/643f1810f8347cce/Documents/1%20Truth%20Files/Talks/Harvest/_STRONG_G2798|_STRONG2_|_STRONG3_|_NOLINK_|verse:45.11.19|modid:kjv" TargetMode="External"/><Relationship Id="rId2" Type="http://schemas.openxmlformats.org/officeDocument/2006/relationships/slide" Target="../slides/slide12.xml"/><Relationship Id="rId1" Type="http://schemas.openxmlformats.org/officeDocument/2006/relationships/notesMaster" Target="../notesMasters/notesMaster1.xml"/><Relationship Id="rId6" Type="http://schemas.openxmlformats.org/officeDocument/2006/relationships/hyperlink" Target="https://d.docs.live.net/643f1810f8347cce/Documents/1%20Truth%20Files/Talks/Harvest/_STRONG_G1575|_STRONG2_|_STRONG3_|_NOLINK_|verse:45.11.20|modid:kjv" TargetMode="External"/><Relationship Id="rId5" Type="http://schemas.openxmlformats.org/officeDocument/2006/relationships/hyperlink" Target="https://d.docs.live.net/643f1810f8347cce/Documents/1%20Truth%20Files/Talks/Harvest/_STRONG_G570|_STRONG2_|_STRONG3_|_NOLINK_|verse:45.11.20|modid:kjv" TargetMode="External"/><Relationship Id="rId4" Type="http://schemas.openxmlformats.org/officeDocument/2006/relationships/hyperlink" Target="https://d.docs.live.net/643f1810f8347cce/Documents/1%20Truth%20Files/Talks/Harvest/_STRONG_G1575|_STRONG2_|_STRONG3_|_NOLINK_|verse:45.11.19|modid:kjv"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8" Type="http://schemas.openxmlformats.org/officeDocument/2006/relationships/hyperlink" Target="https://d.docs.live.net/643f1810f8347cce/Documents/1%20Truth%20Files/Talks/Harvest/_STRONG_G2281|_STRONG2_|_STRONG3_|_NOLINK_|verse:66.7.3|modid:kjv" TargetMode="External"/><Relationship Id="rId13" Type="http://schemas.openxmlformats.org/officeDocument/2006/relationships/hyperlink" Target="https://d.docs.live.net/643f1810f8347cce/Documents/1%20Truth%20Files/Talks/Harvest/_STRONG_G2257|_STRONG2_|_STRONG3_|_NOLINK_|verse:66.7.3|modid:kjv" TargetMode="External"/><Relationship Id="rId3" Type="http://schemas.openxmlformats.org/officeDocument/2006/relationships/hyperlink" Target="https://d.docs.live.net/643f1810f8347cce/Documents/1%20Truth%20Files/Talks/Harvest/_STRONG_G3004|_STRONG2_|_STRONG3_|_NOLINK_|verse:66.7.3|modid:kjv" TargetMode="External"/><Relationship Id="rId7" Type="http://schemas.openxmlformats.org/officeDocument/2006/relationships/hyperlink" Target="https://d.docs.live.net/643f1810f8347cce/Documents/1%20Truth%20Files/Talks/Harvest/_STRONG_G3383|_STRONG2_|_STRONG3_|_NOLINK_|verse:66.7.3|modid:kjv" TargetMode="External"/><Relationship Id="rId12" Type="http://schemas.openxmlformats.org/officeDocument/2006/relationships/hyperlink" Target="https://d.docs.live.net/643f1810f8347cce/Documents/1%20Truth%20Files/Talks/Harvest/_STRONG_G1401|_STRONG2_|_STRONG3_|_NOLINK_|verse:66.7.3|modid:kjv" TargetMode="External"/><Relationship Id="rId17" Type="http://schemas.openxmlformats.org/officeDocument/2006/relationships/hyperlink" Target="https://d.docs.live.net/643f1810f8347cce/Documents/1%20Truth%20Files/Talks/Harvest/_STRONG_G3359|_STRONG2_|_STRONG3_|_NOLINK_|verse:66.7.3|modid:kjv" TargetMode="External"/><Relationship Id="rId2" Type="http://schemas.openxmlformats.org/officeDocument/2006/relationships/slide" Target="../slides/slide19.xml"/><Relationship Id="rId16" Type="http://schemas.openxmlformats.org/officeDocument/2006/relationships/hyperlink" Target="https://d.docs.live.net/643f1810f8347cce/Documents/1%20Truth%20Files/Talks/Harvest/_STRONG_G846|_STRONG2_|_STRONG3_|_NOLINK_|verse:66.7.3|modid:kjv" TargetMode="External"/><Relationship Id="rId1" Type="http://schemas.openxmlformats.org/officeDocument/2006/relationships/notesMaster" Target="../notesMasters/notesMaster1.xml"/><Relationship Id="rId6" Type="http://schemas.openxmlformats.org/officeDocument/2006/relationships/hyperlink" Target="https://d.docs.live.net/643f1810f8347cce/Documents/1%20Truth%20Files/Talks/Harvest/_STRONG_G1093|_STRONG2_|_STRONG3_|_NOLINK_|verse:66.7.3|modid:kjv" TargetMode="External"/><Relationship Id="rId11" Type="http://schemas.openxmlformats.org/officeDocument/2006/relationships/hyperlink" Target="https://d.docs.live.net/643f1810f8347cce/Documents/1%20Truth%20Files/Talks/Harvest/_STRONG_G4972|_STRONG2_|_STRONG3_|_NOLINK_|verse:66.7.3|modid:kjv" TargetMode="External"/><Relationship Id="rId5" Type="http://schemas.openxmlformats.org/officeDocument/2006/relationships/hyperlink" Target="https://d.docs.live.net/643f1810f8347cce/Documents/1%20Truth%20Files/Talks/Harvest/_STRONG_G3361|_STRONG2_|_STRONG3_|_NOLINK_|verse:66.7.3|modid:kjv" TargetMode="External"/><Relationship Id="rId15" Type="http://schemas.openxmlformats.org/officeDocument/2006/relationships/hyperlink" Target="https://d.docs.live.net/643f1810f8347cce/Documents/1%20Truth%20Files/Talks/Harvest/_STRONG_G1909|_STRONG2_|_STRONG3_|_NOLINK_|verse:66.7.3|modid:kjv" TargetMode="External"/><Relationship Id="rId10" Type="http://schemas.openxmlformats.org/officeDocument/2006/relationships/hyperlink" Target="https://d.docs.live.net/643f1810f8347cce/Documents/1%20Truth%20Files/Talks/Harvest/_STRONG_G891|_STRONG2_G3739|_STRONG3_|_NOLINK_|verse:66.7.3|modid:kjv" TargetMode="External"/><Relationship Id="rId4" Type="http://schemas.openxmlformats.org/officeDocument/2006/relationships/hyperlink" Target="https://d.docs.live.net/643f1810f8347cce/Documents/1%20Truth%20Files/Talks/Harvest/_STRONG_G91|_STRONG2_|_STRONG3_|_NOLINK_|verse:66.7.3|modid:kjv" TargetMode="External"/><Relationship Id="rId9" Type="http://schemas.openxmlformats.org/officeDocument/2006/relationships/hyperlink" Target="https://d.docs.live.net/643f1810f8347cce/Documents/1%20Truth%20Files/Talks/Harvest/_STRONG_G1186|_STRONG2_|_STRONG3_|_NOLINK_|verse:66.7.3|modid:kjv" TargetMode="External"/><Relationship Id="rId14" Type="http://schemas.openxmlformats.org/officeDocument/2006/relationships/hyperlink" Target="https://d.docs.live.net/643f1810f8347cce/Documents/1%20Truth%20Files/Talks/Harvest/_STRONG_G2316|_STRONG2_|_STRONG3_|_NOLINK_|verse:66.7.3|modid:kjv"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d.docs.live.net/643f1810f8347cce/Documents/1%20Truth%20Files/Talks/Harvest/_XREF_638387968:388500224|tw:/bible.*?id=23.40.11|verse:38.13.7|modid:kjv"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mostholyfaith.com/Beta/bible/BibleXref.asp?xref=bible%5eMatthew%5e13%5e39"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ctr">
              <a:lnSpc>
                <a:spcPct val="150000"/>
              </a:lnSpc>
              <a:spcBef>
                <a:spcPts val="1200"/>
              </a:spcBef>
              <a:spcAft>
                <a:spcPts val="600"/>
              </a:spcAft>
            </a:pPr>
            <a:r>
              <a:rPr lang="en-US" sz="1800" b="1" kern="1400" spc="-5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Thoughts on the Harvest</a:t>
            </a:r>
          </a:p>
          <a:p>
            <a:pPr marL="0" marR="0">
              <a:spcBef>
                <a:spcPts val="0"/>
              </a:spcBef>
              <a:spcAft>
                <a:spcPts val="0"/>
              </a:spcAft>
            </a:pPr>
            <a:r>
              <a:rPr lang="en-US" sz="1800" dirty="0">
                <a:solidFill>
                  <a:srgbClr val="1F3763"/>
                </a:solidFill>
                <a:effectLst/>
                <a:latin typeface="Times New Roman" panose="02020603050405020304" pitchFamily="18" charset="0"/>
                <a:ea typeface="Calibri" panose="020F0502020204030204" pitchFamily="34" charset="0"/>
                <a:cs typeface="Calibri" panose="020F0502020204030204" pitchFamily="34" charset="0"/>
              </a:rPr>
              <a:t>Throughout the years of our consecrated life, we have found that the more we learn the more clarity comes to us on this subject of the Harvest. We are not to be saddened if as we walk this narrow way, we find we need to adjust our thinking as the truth continues to unfold to our own hearts and minds. It was true of our dear Pastor who gladly shared with us his understandings as the Lord continued to reveal them and as they became clearer when was revealed the necessity for clarifications on this as well as other subjects. </a:t>
            </a:r>
            <a:endParaRPr lang="en-US" sz="1800" dirty="0">
              <a:solidFill>
                <a:srgbClr val="1F3763"/>
              </a:solidFill>
              <a:effectLst/>
              <a:latin typeface="Calibri" panose="020F0502020204030204" pitchFamily="34" charset="0"/>
              <a:ea typeface="Calibri" panose="020F0502020204030204" pitchFamily="34" charset="0"/>
              <a:cs typeface="Calibri" panose="020F0502020204030204" pitchFamily="34" charset="0"/>
            </a:endParaRPr>
          </a:p>
          <a:p>
            <a:pPr marL="0" marR="0">
              <a:spcBef>
                <a:spcPts val="0"/>
              </a:spcBef>
              <a:spcAft>
                <a:spcPts val="0"/>
              </a:spcAft>
            </a:pPr>
            <a:r>
              <a:rPr lang="en-US" sz="1800" dirty="0">
                <a:solidFill>
                  <a:srgbClr val="1F3763"/>
                </a:solidFill>
                <a:effectLst/>
                <a:latin typeface="Times New Roman" panose="02020603050405020304" pitchFamily="18" charset="0"/>
                <a:ea typeface="Calibri" panose="020F0502020204030204" pitchFamily="34" charset="0"/>
                <a:cs typeface="Calibri" panose="020F0502020204030204" pitchFamily="34" charset="0"/>
              </a:rPr>
              <a:t> </a:t>
            </a:r>
            <a:endParaRPr lang="en-US" sz="1800" dirty="0">
              <a:solidFill>
                <a:srgbClr val="1F3763"/>
              </a:solidFill>
              <a:effectLst/>
              <a:latin typeface="Calibri" panose="020F0502020204030204" pitchFamily="34" charset="0"/>
              <a:ea typeface="Calibri" panose="020F0502020204030204" pitchFamily="34" charset="0"/>
              <a:cs typeface="Calibri" panose="020F0502020204030204" pitchFamily="34" charset="0"/>
            </a:endParaRPr>
          </a:p>
          <a:p>
            <a:pPr marL="0" marR="0">
              <a:spcBef>
                <a:spcPts val="0"/>
              </a:spcBef>
              <a:spcAft>
                <a:spcPts val="0"/>
              </a:spcAft>
            </a:pPr>
            <a:r>
              <a:rPr lang="en-US" sz="1800" dirty="0">
                <a:solidFill>
                  <a:srgbClr val="1F3763"/>
                </a:solidFill>
                <a:effectLst/>
                <a:latin typeface="Times New Roman" panose="02020603050405020304" pitchFamily="18" charset="0"/>
                <a:ea typeface="Calibri" panose="020F0502020204030204" pitchFamily="34" charset="0"/>
                <a:cs typeface="Calibri" panose="020F0502020204030204" pitchFamily="34" charset="0"/>
              </a:rPr>
              <a:t>None of us should assume on any subject that we have no more to learn or possibly need not make any changes or adjustments to our thinking. We all can learn more and as we realize our own undone condition; we may also be awakened that our reasoning may at times have been faulty and, we may not have had all the understanding necessary to reason correctly. Let us then not be dogmatic or claim to know all there is to know respecting this subject or for that matter any other subject. In meekness we should realize that there may still be further revelations respecting its various features that the Lord may be pleased to open and clarify to us as we in time are ready to receive it.</a:t>
            </a:r>
            <a:endParaRPr lang="en-US" sz="1800" dirty="0">
              <a:solidFill>
                <a:srgbClr val="1F3763"/>
              </a:solidFill>
              <a:effectLst/>
              <a:latin typeface="Calibri" panose="020F0502020204030204" pitchFamily="34" charset="0"/>
              <a:ea typeface="Calibri" panose="020F0502020204030204" pitchFamily="34" charset="0"/>
              <a:cs typeface="Calibri" panose="020F0502020204030204" pitchFamily="34" charset="0"/>
            </a:endParaRPr>
          </a:p>
          <a:p>
            <a:pPr marL="0" marR="0">
              <a:spcBef>
                <a:spcPts val="0"/>
              </a:spcBef>
              <a:spcAft>
                <a:spcPts val="0"/>
              </a:spcAft>
            </a:pPr>
            <a:r>
              <a:rPr lang="en-US" sz="1800" dirty="0">
                <a:solidFill>
                  <a:srgbClr val="1F3763"/>
                </a:solidFill>
                <a:effectLst/>
                <a:latin typeface="Times New Roman" panose="02020603050405020304" pitchFamily="18" charset="0"/>
                <a:ea typeface="Calibri" panose="020F0502020204030204" pitchFamily="34" charset="0"/>
                <a:cs typeface="Calibri" panose="020F0502020204030204" pitchFamily="34" charset="0"/>
              </a:rPr>
              <a:t> </a:t>
            </a:r>
            <a:endParaRPr lang="en-US" sz="1800" dirty="0">
              <a:solidFill>
                <a:srgbClr val="1F3763"/>
              </a:solidFill>
              <a:effectLst/>
              <a:latin typeface="Calibri" panose="020F0502020204030204" pitchFamily="34" charset="0"/>
              <a:ea typeface="Calibri" panose="020F0502020204030204" pitchFamily="34" charset="0"/>
              <a:cs typeface="Calibri" panose="020F0502020204030204" pitchFamily="34" charset="0"/>
            </a:endParaRPr>
          </a:p>
          <a:p>
            <a:pPr marL="0" marR="0">
              <a:spcBef>
                <a:spcPts val="0"/>
              </a:spcBef>
              <a:spcAft>
                <a:spcPts val="0"/>
              </a:spcAft>
            </a:pPr>
            <a:r>
              <a:rPr lang="en-US" sz="1800" dirty="0">
                <a:solidFill>
                  <a:srgbClr val="1F3763"/>
                </a:solidFill>
                <a:effectLst/>
                <a:latin typeface="Times New Roman" panose="02020603050405020304" pitchFamily="18" charset="0"/>
                <a:ea typeface="Calibri" panose="020F0502020204030204" pitchFamily="34" charset="0"/>
                <a:cs typeface="Calibri" panose="020F0502020204030204" pitchFamily="34" charset="0"/>
              </a:rPr>
              <a:t>So, it is in this spirit we offer our Thoughts on the Harvest.</a:t>
            </a:r>
            <a:endParaRPr lang="en-US" sz="1800" dirty="0">
              <a:solidFill>
                <a:srgbClr val="1F3763"/>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2E67E618-762B-4CD2-8BEF-C6A623DB6A3B}" type="slidenum">
              <a:rPr lang="en-US" smtClean="0"/>
              <a:t>1</a:t>
            </a:fld>
            <a:endParaRPr lang="en-US"/>
          </a:p>
        </p:txBody>
      </p:sp>
    </p:spTree>
    <p:extLst>
      <p:ext uri="{BB962C8B-B14F-4D97-AF65-F5344CB8AC3E}">
        <p14:creationId xmlns:p14="http://schemas.microsoft.com/office/powerpoint/2010/main" val="6551411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200"/>
              </a:spcBef>
              <a:spcAft>
                <a:spcPts val="0"/>
              </a:spcAft>
            </a:pPr>
            <a:r>
              <a:rPr lang="en-US" sz="1800" b="1" dirty="0">
                <a:solidFill>
                  <a:srgbClr val="BF8F00"/>
                </a:solidFill>
                <a:effectLst/>
                <a:latin typeface="Calibri Light" panose="020F0302020204030204" pitchFamily="34" charset="0"/>
                <a:ea typeface="Times New Roman" panose="02020603050405020304" pitchFamily="18" charset="0"/>
                <a:cs typeface="Times New Roman" panose="02020603050405020304" pitchFamily="18" charset="0"/>
              </a:rPr>
              <a:t>Evangelists</a:t>
            </a:r>
          </a:p>
          <a:p>
            <a:pPr marL="0" marR="0">
              <a:spcBef>
                <a:spcPts val="0"/>
              </a:spcBef>
              <a:spcAft>
                <a:spcPts val="0"/>
              </a:spcAft>
            </a:pPr>
            <a:r>
              <a:rPr lang="en-US" sz="1800" dirty="0">
                <a:solidFill>
                  <a:srgbClr val="1F3763"/>
                </a:solidFill>
                <a:effectLst/>
                <a:latin typeface="Calibri" panose="020F0502020204030204" pitchFamily="34" charset="0"/>
                <a:ea typeface="Calibri" panose="020F0502020204030204" pitchFamily="34" charset="0"/>
                <a:cs typeface="Calibri" panose="020F0502020204030204" pitchFamily="34" charset="0"/>
              </a:rPr>
              <a:t>A few years prior to our Lord’s return a great Gospel awakening, a revival movement began under the leadership of two prominent individuals Dwight L. Moody, and Daniel W. Whittle  </a:t>
            </a:r>
          </a:p>
          <a:p>
            <a:pPr marL="0" marR="0">
              <a:spcBef>
                <a:spcPts val="0"/>
              </a:spcBef>
              <a:spcAft>
                <a:spcPts val="0"/>
              </a:spcAft>
            </a:pPr>
            <a:r>
              <a:rPr lang="en-US" sz="1800" dirty="0">
                <a:solidFill>
                  <a:srgbClr val="1F3763"/>
                </a:solidFill>
                <a:effectLst/>
                <a:latin typeface="Calibri" panose="020F0502020204030204" pitchFamily="34" charset="0"/>
                <a:ea typeface="Calibri" panose="020F0502020204030204" pitchFamily="34" charset="0"/>
                <a:cs typeface="Calibri" panose="020F0502020204030204" pitchFamily="34" charset="0"/>
              </a:rPr>
              <a:t> </a:t>
            </a:r>
          </a:p>
          <a:p>
            <a:pPr marL="0" marR="0">
              <a:spcBef>
                <a:spcPts val="0"/>
              </a:spcBef>
              <a:spcAft>
                <a:spcPts val="0"/>
              </a:spcAft>
            </a:pPr>
            <a:r>
              <a:rPr lang="en-US" sz="1800" dirty="0">
                <a:solidFill>
                  <a:srgbClr val="1F3763"/>
                </a:solidFill>
                <a:effectLst/>
                <a:latin typeface="Calibri" panose="020F0502020204030204" pitchFamily="34" charset="0"/>
                <a:ea typeface="Calibri" panose="020F0502020204030204" pitchFamily="34" charset="0"/>
                <a:cs typeface="Calibri" panose="020F0502020204030204" pitchFamily="34" charset="0"/>
              </a:rPr>
              <a:t>Br: Russell mentions these Evangelist in R4303; QB pages 145,146.</a:t>
            </a:r>
          </a:p>
          <a:p>
            <a:pPr marL="0" marR="0">
              <a:spcBef>
                <a:spcPts val="0"/>
              </a:spcBef>
              <a:spcAft>
                <a:spcPts val="0"/>
              </a:spcAft>
            </a:pPr>
            <a:r>
              <a:rPr lang="en-US" sz="1800" dirty="0">
                <a:solidFill>
                  <a:srgbClr val="1F3763"/>
                </a:solidFill>
                <a:effectLst/>
                <a:latin typeface="Calibri" panose="020F0502020204030204" pitchFamily="34" charset="0"/>
                <a:ea typeface="Calibri" panose="020F0502020204030204" pitchFamily="34" charset="0"/>
                <a:cs typeface="Calibri" panose="020F0502020204030204" pitchFamily="34" charset="0"/>
              </a:rPr>
              <a:t> </a:t>
            </a:r>
          </a:p>
          <a:p>
            <a:pPr marL="0" marR="0">
              <a:spcBef>
                <a:spcPts val="0"/>
              </a:spcBef>
              <a:spcAft>
                <a:spcPts val="0"/>
              </a:spcAft>
            </a:pPr>
            <a:r>
              <a:rPr lang="en-US" sz="1800" dirty="0">
                <a:solidFill>
                  <a:srgbClr val="000000"/>
                </a:solidFill>
                <a:effectLst/>
                <a:latin typeface="Segoe UI" panose="020B0502040204020203" pitchFamily="34" charset="0"/>
                <a:ea typeface="Calibri" panose="020F0502020204030204" pitchFamily="34" charset="0"/>
                <a:cs typeface="Calibri" panose="020F0502020204030204" pitchFamily="34" charset="0"/>
              </a:rPr>
              <a:t>Quoting from R4303 “Looking back to 1881 we find that in the few years preceding that date a considerable work of evangelization took place – Moody and Sankey and, later, Whittle and Bliss revival meetings from 1875 up to 1881. Their work appeared to be of a more substantial kind than that of revivalists generally since</a:t>
            </a:r>
            <a:r>
              <a:rPr lang="en-US" sz="1800" b="1" dirty="0">
                <a:solidFill>
                  <a:srgbClr val="000000"/>
                </a:solidFill>
                <a:effectLst/>
                <a:latin typeface="Segoe UI" panose="020B0502040204020203" pitchFamily="34" charset="0"/>
                <a:ea typeface="Calibri" panose="020F0502020204030204" pitchFamily="34" charset="0"/>
                <a:cs typeface="Calibri" panose="020F0502020204030204" pitchFamily="34" charset="0"/>
              </a:rPr>
              <a:t>. They made prominent Justification by Faith through the merit of the precious blood of Christ, and urged a full consecration to the Lord, to a degree that has seldom been equaled by evangelists</a:t>
            </a:r>
            <a:r>
              <a:rPr lang="en-US" sz="1800" dirty="0">
                <a:solidFill>
                  <a:srgbClr val="000000"/>
                </a:solidFill>
                <a:effectLst/>
                <a:latin typeface="Segoe UI" panose="020B0502040204020203" pitchFamily="34" charset="0"/>
                <a:ea typeface="Calibri" panose="020F0502020204030204" pitchFamily="34" charset="0"/>
                <a:cs typeface="Calibri" panose="020F0502020204030204" pitchFamily="34" charset="0"/>
              </a:rPr>
              <a:t>. Large numbers professed thorough conversion, under their labors, and the depth of their work and of its hold upon the people is witnessed by a large scale and use of their Gospel hymns. </a:t>
            </a:r>
            <a:r>
              <a:rPr lang="en-US" sz="1800" b="1" dirty="0">
                <a:solidFill>
                  <a:srgbClr val="000000"/>
                </a:solidFill>
                <a:effectLst/>
                <a:latin typeface="Segoe UI" panose="020B0502040204020203" pitchFamily="34" charset="0"/>
                <a:ea typeface="Calibri" panose="020F0502020204030204" pitchFamily="34" charset="0"/>
                <a:cs typeface="Calibri" panose="020F0502020204030204" pitchFamily="34" charset="0"/>
              </a:rPr>
              <a:t>It is our thought that the Lord used these men, and through their ministry the fore-ordained number was completed at the fore-ordained time, 1881</a:t>
            </a:r>
            <a:r>
              <a:rPr lang="en-US" sz="1800" dirty="0">
                <a:solidFill>
                  <a:srgbClr val="000000"/>
                </a:solidFill>
                <a:effectLst/>
                <a:latin typeface="Segoe UI" panose="020B0502040204020203" pitchFamily="34" charset="0"/>
                <a:ea typeface="Calibri" panose="020F0502020204030204" pitchFamily="34" charset="0"/>
                <a:cs typeface="Calibri" panose="020F0502020204030204" pitchFamily="34" charset="0"/>
              </a:rPr>
              <a:t>.</a:t>
            </a:r>
            <a:endParaRPr lang="en-US" sz="1800" dirty="0">
              <a:solidFill>
                <a:srgbClr val="1F3763"/>
              </a:solidFill>
              <a:effectLst/>
              <a:latin typeface="Calibri" panose="020F0502020204030204" pitchFamily="34" charset="0"/>
              <a:ea typeface="Calibri" panose="020F0502020204030204" pitchFamily="34" charset="0"/>
              <a:cs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2E67E618-762B-4CD2-8BEF-C6A623DB6A3B}" type="slidenum">
              <a:rPr lang="en-US" smtClean="0"/>
              <a:t>10</a:t>
            </a:fld>
            <a:endParaRPr lang="en-US"/>
          </a:p>
        </p:txBody>
      </p:sp>
    </p:spTree>
    <p:extLst>
      <p:ext uri="{BB962C8B-B14F-4D97-AF65-F5344CB8AC3E}">
        <p14:creationId xmlns:p14="http://schemas.microsoft.com/office/powerpoint/2010/main" val="31156872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200"/>
              </a:spcBef>
              <a:spcAft>
                <a:spcPts val="0"/>
              </a:spcAft>
            </a:pPr>
            <a:r>
              <a:rPr lang="en-US" sz="1800" b="1" dirty="0">
                <a:solidFill>
                  <a:srgbClr val="BF8F00"/>
                </a:solidFill>
                <a:effectLst/>
                <a:latin typeface="Calibri Light" panose="020F0302020204030204" pitchFamily="34" charset="0"/>
                <a:ea typeface="Times New Roman" panose="02020603050405020304" pitchFamily="18" charset="0"/>
                <a:cs typeface="Times New Roman" panose="02020603050405020304" pitchFamily="18" charset="0"/>
              </a:rPr>
              <a:t>Evangelists-2</a:t>
            </a:r>
          </a:p>
          <a:p>
            <a:pPr marL="0" marR="0">
              <a:spcBef>
                <a:spcPts val="0"/>
              </a:spcBef>
              <a:spcAft>
                <a:spcPts val="0"/>
              </a:spcAft>
            </a:pPr>
            <a:r>
              <a:rPr lang="en-US" sz="1800" b="1" dirty="0">
                <a:solidFill>
                  <a:srgbClr val="000000"/>
                </a:solidFill>
                <a:effectLst/>
                <a:latin typeface="Segoe UI" panose="020B0502040204020203" pitchFamily="34" charset="0"/>
                <a:ea typeface="Calibri" panose="020F0502020204030204" pitchFamily="34" charset="0"/>
                <a:cs typeface="Calibri" panose="020F0502020204030204" pitchFamily="34" charset="0"/>
              </a:rPr>
              <a:t>From the Question Book page 145 and 146</a:t>
            </a:r>
            <a:r>
              <a:rPr lang="en-US" sz="1800" dirty="0">
                <a:solidFill>
                  <a:srgbClr val="000000"/>
                </a:solidFill>
                <a:effectLst/>
                <a:latin typeface="Segoe UI" panose="020B0502040204020203" pitchFamily="34" charset="0"/>
                <a:ea typeface="Calibri" panose="020F0502020204030204" pitchFamily="34" charset="0"/>
                <a:cs typeface="Calibri" panose="020F0502020204030204" pitchFamily="34" charset="0"/>
              </a:rPr>
              <a:t> we quote “By the way, I remind you of the fact that in 1881, just following the time when Moody, Sankey, Whittle and Bliss had been doing a wonderful work in America and England, stirring up the consecrated people of the world </a:t>
            </a:r>
            <a:r>
              <a:rPr lang="en-US" sz="1800" b="1" dirty="0">
                <a:solidFill>
                  <a:srgbClr val="000000"/>
                </a:solidFill>
                <a:effectLst/>
                <a:latin typeface="Segoe UI" panose="020B0502040204020203" pitchFamily="34" charset="0"/>
                <a:ea typeface="Calibri" panose="020F0502020204030204" pitchFamily="34" charset="0"/>
                <a:cs typeface="Calibri" panose="020F0502020204030204" pitchFamily="34" charset="0"/>
              </a:rPr>
              <a:t>they were talking good, sound sense about consecration, the Lord's Second Coming, etc. I wondered then but could not understand the reason.”</a:t>
            </a:r>
            <a:endParaRPr lang="en-US" sz="1800" dirty="0">
              <a:solidFill>
                <a:srgbClr val="1F3763"/>
              </a:solidFill>
              <a:effectLst/>
              <a:latin typeface="Calibri" panose="020F0502020204030204" pitchFamily="34" charset="0"/>
              <a:ea typeface="Calibri" panose="020F0502020204030204" pitchFamily="34" charset="0"/>
              <a:cs typeface="Calibri" panose="020F0502020204030204" pitchFamily="34" charset="0"/>
            </a:endParaRPr>
          </a:p>
          <a:p>
            <a:pPr marL="0" marR="0">
              <a:spcBef>
                <a:spcPts val="0"/>
              </a:spcBef>
              <a:spcAft>
                <a:spcPts val="0"/>
              </a:spcAft>
            </a:pPr>
            <a:r>
              <a:rPr lang="en-US" sz="1800" dirty="0">
                <a:solidFill>
                  <a:srgbClr val="000000"/>
                </a:solidFill>
                <a:effectLst/>
                <a:latin typeface="Segoe UI" panose="020B0502040204020203" pitchFamily="34" charset="0"/>
                <a:ea typeface="Calibri" panose="020F0502020204030204" pitchFamily="34" charset="0"/>
                <a:cs typeface="Calibri" panose="020F0502020204030204" pitchFamily="34" charset="0"/>
              </a:rPr>
              <a:t> </a:t>
            </a:r>
            <a:endParaRPr lang="en-US" sz="1800" dirty="0">
              <a:solidFill>
                <a:srgbClr val="1F3763"/>
              </a:solidFill>
              <a:effectLst/>
              <a:latin typeface="Calibri" panose="020F0502020204030204" pitchFamily="34" charset="0"/>
              <a:ea typeface="Calibri" panose="020F0502020204030204" pitchFamily="34" charset="0"/>
              <a:cs typeface="Calibri" panose="020F0502020204030204" pitchFamily="34" charset="0"/>
            </a:endParaRPr>
          </a:p>
          <a:p>
            <a:pPr marL="0" marR="0">
              <a:spcBef>
                <a:spcPts val="0"/>
              </a:spcBef>
              <a:spcAft>
                <a:spcPts val="0"/>
              </a:spcAft>
            </a:pPr>
            <a:r>
              <a:rPr lang="en-US" sz="1800" dirty="0">
                <a:solidFill>
                  <a:srgbClr val="000000"/>
                </a:solidFill>
                <a:effectLst/>
                <a:latin typeface="Segoe UI" panose="020B0502040204020203" pitchFamily="34" charset="0"/>
                <a:ea typeface="Calibri" panose="020F0502020204030204" pitchFamily="34" charset="0"/>
                <a:cs typeface="Calibri" panose="020F0502020204030204" pitchFamily="34" charset="0"/>
              </a:rPr>
              <a:t>(Br. Russell continues) quote: “By way of interjection I heard incidentally that while </a:t>
            </a:r>
            <a:r>
              <a:rPr lang="en-US" sz="1800" b="1" dirty="0">
                <a:solidFill>
                  <a:srgbClr val="000000"/>
                </a:solidFill>
                <a:effectLst/>
                <a:latin typeface="Segoe UI" panose="020B0502040204020203" pitchFamily="34" charset="0"/>
                <a:ea typeface="Calibri" panose="020F0502020204030204" pitchFamily="34" charset="0"/>
                <a:cs typeface="Calibri" panose="020F0502020204030204" pitchFamily="34" charset="0"/>
              </a:rPr>
              <a:t>Mr. Moody was near his dying hour, he expressed the thought that he had a great deal of faith in the things written in that book called "Millennial Dawn."</a:t>
            </a:r>
            <a:r>
              <a:rPr lang="en-US" sz="1800" dirty="0">
                <a:solidFill>
                  <a:srgbClr val="000000"/>
                </a:solidFill>
                <a:effectLst/>
                <a:latin typeface="Segoe UI" panose="020B0502040204020203" pitchFamily="34" charset="0"/>
                <a:ea typeface="Calibri" panose="020F0502020204030204" pitchFamily="34" charset="0"/>
                <a:cs typeface="Calibri" panose="020F0502020204030204" pitchFamily="34" charset="0"/>
              </a:rPr>
              <a:t> I was pleased to hear it and glad that it made his dying hour happy.</a:t>
            </a:r>
            <a:endParaRPr lang="en-US" sz="1800" dirty="0">
              <a:solidFill>
                <a:srgbClr val="1F3763"/>
              </a:solidFill>
              <a:effectLst/>
              <a:latin typeface="Calibri" panose="020F0502020204030204" pitchFamily="34" charset="0"/>
              <a:ea typeface="Calibri" panose="020F0502020204030204" pitchFamily="34" charset="0"/>
              <a:cs typeface="Calibri" panose="020F0502020204030204" pitchFamily="34" charset="0"/>
            </a:endParaRPr>
          </a:p>
          <a:p>
            <a:pPr marL="0" marR="0">
              <a:spcBef>
                <a:spcPts val="0"/>
              </a:spcBef>
              <a:spcAft>
                <a:spcPts val="0"/>
              </a:spcAft>
            </a:pPr>
            <a:r>
              <a:rPr lang="en-US" sz="1800" dirty="0">
                <a:solidFill>
                  <a:srgbClr val="000000"/>
                </a:solidFill>
                <a:effectLst/>
                <a:latin typeface="Segoe UI" panose="020B0502040204020203" pitchFamily="34" charset="0"/>
                <a:ea typeface="Calibri" panose="020F0502020204030204" pitchFamily="34" charset="0"/>
                <a:cs typeface="Calibri" panose="020F0502020204030204" pitchFamily="34" charset="0"/>
              </a:rPr>
              <a:t> </a:t>
            </a:r>
            <a:endParaRPr lang="en-US" sz="1800" dirty="0">
              <a:solidFill>
                <a:srgbClr val="1F3763"/>
              </a:solidFill>
              <a:effectLst/>
              <a:latin typeface="Calibri" panose="020F0502020204030204" pitchFamily="34" charset="0"/>
              <a:ea typeface="Calibri" panose="020F0502020204030204" pitchFamily="34" charset="0"/>
              <a:cs typeface="Calibri" panose="020F0502020204030204" pitchFamily="34" charset="0"/>
            </a:endParaRPr>
          </a:p>
          <a:p>
            <a:pPr marL="0" marR="0">
              <a:spcBef>
                <a:spcPts val="0"/>
              </a:spcBef>
              <a:spcAft>
                <a:spcPts val="0"/>
              </a:spcAft>
            </a:pPr>
            <a:r>
              <a:rPr lang="en-US" sz="1800" dirty="0">
                <a:solidFill>
                  <a:srgbClr val="000000"/>
                </a:solidFill>
                <a:effectLst/>
                <a:latin typeface="Segoe UI" panose="020B0502040204020203" pitchFamily="34" charset="0"/>
                <a:ea typeface="Calibri" panose="020F0502020204030204" pitchFamily="34" charset="0"/>
                <a:cs typeface="Calibri" panose="020F0502020204030204" pitchFamily="34" charset="0"/>
              </a:rPr>
              <a:t>(continuing) “Now, as I said, </a:t>
            </a:r>
            <a:r>
              <a:rPr lang="en-US" sz="1800" b="1" dirty="0">
                <a:solidFill>
                  <a:srgbClr val="000000"/>
                </a:solidFill>
                <a:effectLst/>
                <a:latin typeface="Segoe UI" panose="020B0502040204020203" pitchFamily="34" charset="0"/>
                <a:ea typeface="Calibri" panose="020F0502020204030204" pitchFamily="34" charset="0"/>
                <a:cs typeface="Calibri" panose="020F0502020204030204" pitchFamily="34" charset="0"/>
              </a:rPr>
              <a:t>in 1881 Messrs. Moody, Sankey, Whittle and Bliss had been stirring up the whole civilized world on the subject of consecration, and apparently a large number made consecration to the Lord.</a:t>
            </a:r>
            <a:r>
              <a:rPr lang="en-US" sz="1800" dirty="0">
                <a:solidFill>
                  <a:srgbClr val="000000"/>
                </a:solidFill>
                <a:effectLst/>
                <a:latin typeface="Segoe UI" panose="020B0502040204020203" pitchFamily="34" charset="0"/>
                <a:ea typeface="Calibri" panose="020F0502020204030204" pitchFamily="34" charset="0"/>
                <a:cs typeface="Calibri" panose="020F0502020204030204" pitchFamily="34" charset="0"/>
              </a:rPr>
              <a:t>” end of quote.</a:t>
            </a:r>
            <a:endParaRPr lang="en-US" sz="1800" dirty="0">
              <a:solidFill>
                <a:srgbClr val="1F3763"/>
              </a:solidFill>
              <a:effectLst/>
              <a:latin typeface="Calibri" panose="020F0502020204030204" pitchFamily="34" charset="0"/>
              <a:ea typeface="Calibri" panose="020F0502020204030204" pitchFamily="34" charset="0"/>
              <a:cs typeface="Calibri" panose="020F0502020204030204" pitchFamily="34" charset="0"/>
            </a:endParaRPr>
          </a:p>
          <a:p>
            <a:pPr marL="0" marR="0">
              <a:spcBef>
                <a:spcPts val="0"/>
              </a:spcBef>
              <a:spcAft>
                <a:spcPts val="0"/>
              </a:spcAft>
            </a:pPr>
            <a:r>
              <a:rPr lang="en-US" sz="1800" dirty="0">
                <a:solidFill>
                  <a:srgbClr val="1F3763"/>
                </a:solidFill>
                <a:effectLst/>
                <a:latin typeface="Calibri" panose="020F0502020204030204" pitchFamily="34" charset="0"/>
                <a:ea typeface="Calibri" panose="020F0502020204030204" pitchFamily="34" charset="0"/>
                <a:cs typeface="Calibri" panose="020F0502020204030204" pitchFamily="34" charset="0"/>
              </a:rPr>
              <a:t> </a:t>
            </a:r>
          </a:p>
          <a:p>
            <a:pPr marL="0" marR="0">
              <a:spcBef>
                <a:spcPts val="0"/>
              </a:spcBef>
              <a:spcAft>
                <a:spcPts val="0"/>
              </a:spcAft>
            </a:pPr>
            <a:r>
              <a:rPr lang="en-US" sz="1800" dirty="0">
                <a:solidFill>
                  <a:srgbClr val="000000"/>
                </a:solidFill>
                <a:effectLst/>
                <a:latin typeface="Segoe UI" panose="020B0502040204020203" pitchFamily="34" charset="0"/>
                <a:ea typeface="Calibri" panose="020F0502020204030204" pitchFamily="34" charset="0"/>
                <a:cs typeface="Calibri" panose="020F0502020204030204" pitchFamily="34" charset="0"/>
              </a:rPr>
              <a:t>If these thoughts be correct then we can understand that the full number being called (1881) the statement in John 4:35 would apply here as well, i.e., “Lift up your eyes, and look on the fields; for they are white already to harvest.”</a:t>
            </a:r>
            <a:endParaRPr lang="en-US" sz="1800" dirty="0">
              <a:solidFill>
                <a:srgbClr val="1F3763"/>
              </a:solidFill>
              <a:effectLst/>
              <a:latin typeface="Calibri" panose="020F0502020204030204" pitchFamily="34" charset="0"/>
              <a:ea typeface="Calibri" panose="020F0502020204030204" pitchFamily="34" charset="0"/>
              <a:cs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2E67E618-762B-4CD2-8BEF-C6A623DB6A3B}" type="slidenum">
              <a:rPr lang="en-US" smtClean="0"/>
              <a:t>11</a:t>
            </a:fld>
            <a:endParaRPr lang="en-US"/>
          </a:p>
        </p:txBody>
      </p:sp>
    </p:spTree>
    <p:extLst>
      <p:ext uri="{BB962C8B-B14F-4D97-AF65-F5344CB8AC3E}">
        <p14:creationId xmlns:p14="http://schemas.microsoft.com/office/powerpoint/2010/main" val="25491552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pPr>
            <a:r>
              <a:rPr lang="en-US" sz="1800" b="1" i="1" dirty="0">
                <a:solidFill>
                  <a:srgbClr val="C45911"/>
                </a:solidFill>
                <a:effectLst/>
                <a:latin typeface="Calibri" panose="020F0502020204030204" pitchFamily="34" charset="0"/>
                <a:ea typeface="Calibri" panose="020F0502020204030204" pitchFamily="34" charset="0"/>
                <a:cs typeface="Calibri" panose="020F0502020204030204" pitchFamily="34" charset="0"/>
              </a:rPr>
              <a:t>Nominal Jewish and Nominal Christian Systems and the End of all favor C216-C223</a:t>
            </a:r>
          </a:p>
          <a:p>
            <a:pPr marL="0" marR="0">
              <a:spcBef>
                <a:spcPts val="0"/>
              </a:spcBef>
              <a:spcAft>
                <a:spcPts val="0"/>
              </a:spcAft>
            </a:pPr>
            <a:r>
              <a:rPr lang="en-US" sz="1800" dirty="0">
                <a:solidFill>
                  <a:srgbClr val="1F3763"/>
                </a:solidFill>
                <a:effectLst/>
                <a:latin typeface="Calibri" panose="020F0502020204030204" pitchFamily="34" charset="0"/>
                <a:ea typeface="Calibri" panose="020F0502020204030204" pitchFamily="34" charset="0"/>
                <a:cs typeface="Calibri" panose="020F0502020204030204" pitchFamily="34" charset="0"/>
              </a:rPr>
              <a:t>Now consider another comparison of 36AD to 1881 AS All special favor to Israel even to individuals amongst the nation ended completely and forever in 36AD. The same would be true with the systems of Babylon, which is all exclusive favor ended in 1881 when the full number of the crowns had been apportioned.</a:t>
            </a:r>
          </a:p>
          <a:p>
            <a:pPr marL="0" marR="0">
              <a:spcBef>
                <a:spcPts val="0"/>
              </a:spcBef>
              <a:spcAft>
                <a:spcPts val="0"/>
              </a:spcAft>
            </a:pPr>
            <a:r>
              <a:rPr lang="en-US" sz="1800" dirty="0">
                <a:solidFill>
                  <a:srgbClr val="1F3763"/>
                </a:solidFill>
                <a:effectLst/>
                <a:latin typeface="Calibri" panose="020F0502020204030204" pitchFamily="34" charset="0"/>
                <a:ea typeface="Calibri" panose="020F0502020204030204" pitchFamily="34" charset="0"/>
                <a:cs typeface="Calibri" panose="020F0502020204030204" pitchFamily="34" charset="0"/>
              </a:rPr>
              <a:t> </a:t>
            </a:r>
          </a:p>
          <a:p>
            <a:pPr marL="0" marR="0">
              <a:spcBef>
                <a:spcPts val="0"/>
              </a:spcBef>
              <a:spcAft>
                <a:spcPts val="0"/>
              </a:spcAft>
            </a:pPr>
            <a:r>
              <a:rPr lang="en-US" sz="1800" dirty="0">
                <a:solidFill>
                  <a:srgbClr val="1F3763"/>
                </a:solidFill>
                <a:effectLst/>
                <a:latin typeface="Calibri" panose="020F0502020204030204" pitchFamily="34" charset="0"/>
                <a:ea typeface="Calibri" panose="020F0502020204030204" pitchFamily="34" charset="0"/>
                <a:cs typeface="Calibri" panose="020F0502020204030204" pitchFamily="34" charset="0"/>
              </a:rPr>
              <a:t>Looking then we see that the possibility of the completion of the body of Christ existed with the Jewish nation up until 36 AD and yet they having failed to take advantage of the opportunity it was then necessary to find replacements and this the Lord did in turning to the Gentiles to take out of them a people for His name. Acts 15:14.</a:t>
            </a:r>
          </a:p>
          <a:p>
            <a:pPr marL="0" marR="0">
              <a:spcBef>
                <a:spcPts val="0"/>
              </a:spcBef>
              <a:spcAft>
                <a:spcPts val="0"/>
              </a:spcAft>
            </a:pPr>
            <a:r>
              <a:rPr lang="en-US" sz="1800" dirty="0">
                <a:solidFill>
                  <a:srgbClr val="1F3763"/>
                </a:solidFill>
                <a:effectLst/>
                <a:latin typeface="Calibri" panose="020F0502020204030204" pitchFamily="34" charset="0"/>
                <a:ea typeface="Calibri" panose="020F0502020204030204" pitchFamily="34" charset="0"/>
                <a:cs typeface="Calibri" panose="020F0502020204030204" pitchFamily="34" charset="0"/>
              </a:rPr>
              <a:t> </a:t>
            </a:r>
          </a:p>
          <a:p>
            <a:pPr marL="0" marR="0" algn="just">
              <a:spcBef>
                <a:spcPts val="300"/>
              </a:spcBef>
              <a:spcAft>
                <a:spcPts val="300"/>
              </a:spcAft>
            </a:pPr>
            <a:r>
              <a:rPr lang="en-US" sz="1800" i="1" dirty="0">
                <a:solidFill>
                  <a:srgbClr val="0000FF"/>
                </a:solidFill>
                <a:effectLst/>
                <a:latin typeface="Calibri" panose="020F0502020204030204" pitchFamily="34" charset="0"/>
                <a:ea typeface="Times New Roman" panose="02020603050405020304" pitchFamily="18" charset="0"/>
                <a:cs typeface="Segoe UI" panose="020B0502040204020203" pitchFamily="34" charset="0"/>
              </a:rPr>
              <a:t>John 1:11</a:t>
            </a:r>
            <a:r>
              <a:rPr lang="en-US" sz="1800" b="1" i="1" dirty="0">
                <a:solidFill>
                  <a:srgbClr val="0000FF"/>
                </a:solidFill>
                <a:effectLst/>
                <a:latin typeface="Calibri" panose="020F0502020204030204" pitchFamily="34" charset="0"/>
                <a:ea typeface="Times New Roman" panose="02020603050405020304" pitchFamily="18" charset="0"/>
                <a:cs typeface="Segoe UI" panose="020B0502040204020203" pitchFamily="34" charset="0"/>
              </a:rPr>
              <a:t>, 12</a:t>
            </a:r>
            <a:r>
              <a:rPr lang="en-US" sz="1800" i="1" dirty="0">
                <a:solidFill>
                  <a:srgbClr val="0000FF"/>
                </a:solidFill>
                <a:effectLst/>
                <a:latin typeface="Calibri" panose="020F0502020204030204" pitchFamily="34" charset="0"/>
                <a:ea typeface="Times New Roman" panose="02020603050405020304" pitchFamily="18" charset="0"/>
                <a:cs typeface="Segoe UI" panose="020B0502040204020203" pitchFamily="34" charset="0"/>
              </a:rPr>
              <a:t> </a:t>
            </a:r>
            <a:r>
              <a:rPr lang="en-US" sz="1800" b="1" i="1" u="sng" dirty="0">
                <a:solidFill>
                  <a:srgbClr val="0000FF"/>
                </a:solidFill>
                <a:effectLst/>
                <a:latin typeface="Calibri" panose="020F0502020204030204" pitchFamily="34" charset="0"/>
                <a:ea typeface="Times New Roman" panose="02020603050405020304" pitchFamily="18" charset="0"/>
                <a:cs typeface="Segoe UI" panose="020B0502040204020203" pitchFamily="34" charset="0"/>
              </a:rPr>
              <a:t>He came unto his own, and his own received him not</a:t>
            </a:r>
            <a:r>
              <a:rPr lang="en-US" sz="1800" i="1" dirty="0">
                <a:solidFill>
                  <a:srgbClr val="0000FF"/>
                </a:solidFill>
                <a:effectLst/>
                <a:latin typeface="Calibri" panose="020F0502020204030204" pitchFamily="34" charset="0"/>
                <a:ea typeface="Times New Roman" panose="02020603050405020304" pitchFamily="18" charset="0"/>
                <a:cs typeface="Segoe UI" panose="020B0502040204020203" pitchFamily="34" charset="0"/>
              </a:rPr>
              <a:t>.</a:t>
            </a:r>
            <a:r>
              <a:rPr lang="en-US" sz="1800" b="1" i="1" dirty="0">
                <a:solidFill>
                  <a:srgbClr val="0000FF"/>
                </a:solidFill>
                <a:effectLst/>
                <a:latin typeface="Calibri" panose="020F0502020204030204" pitchFamily="34" charset="0"/>
                <a:ea typeface="Times New Roman" panose="02020603050405020304" pitchFamily="18" charset="0"/>
                <a:cs typeface="Segoe UI" panose="020B0502040204020203" pitchFamily="34" charset="0"/>
              </a:rPr>
              <a:t> </a:t>
            </a:r>
            <a:r>
              <a:rPr lang="en-US" sz="1800" i="1" dirty="0">
                <a:solidFill>
                  <a:srgbClr val="0000FF"/>
                </a:solidFill>
                <a:effectLst/>
                <a:latin typeface="Calibri" panose="020F0502020204030204" pitchFamily="34" charset="0"/>
                <a:ea typeface="Times New Roman" panose="02020603050405020304" pitchFamily="18" charset="0"/>
                <a:cs typeface="Segoe UI" panose="020B0502040204020203" pitchFamily="34" charset="0"/>
              </a:rPr>
              <a:t>But as many as received him, to them gave he power to become the sons of God, even to them that believe on his name:</a:t>
            </a:r>
          </a:p>
          <a:p>
            <a:pPr marL="0" marR="0">
              <a:spcBef>
                <a:spcPts val="0"/>
              </a:spcBef>
              <a:spcAft>
                <a:spcPts val="0"/>
              </a:spcAft>
            </a:pPr>
            <a:r>
              <a:rPr lang="en-US" sz="1800" dirty="0">
                <a:solidFill>
                  <a:srgbClr val="1F3763"/>
                </a:solidFill>
                <a:effectLst/>
                <a:latin typeface="Calibri" panose="020F0502020204030204" pitchFamily="34" charset="0"/>
                <a:ea typeface="Calibri" panose="020F0502020204030204" pitchFamily="34" charset="0"/>
                <a:cs typeface="Calibri" panose="020F0502020204030204" pitchFamily="34" charset="0"/>
              </a:rPr>
              <a:t> </a:t>
            </a:r>
          </a:p>
          <a:p>
            <a:pPr marL="0" marR="0" algn="just">
              <a:spcBef>
                <a:spcPts val="300"/>
              </a:spcBef>
              <a:spcAft>
                <a:spcPts val="300"/>
              </a:spcAft>
            </a:pPr>
            <a:r>
              <a:rPr lang="en-US" sz="1800" i="1" dirty="0">
                <a:solidFill>
                  <a:srgbClr val="0000FF"/>
                </a:solidFill>
                <a:effectLst/>
                <a:latin typeface="Calibri" panose="020F0502020204030204" pitchFamily="34" charset="0"/>
                <a:ea typeface="Times New Roman" panose="02020603050405020304" pitchFamily="18" charset="0"/>
                <a:cs typeface="Segoe UI" panose="020B0502040204020203" pitchFamily="34" charset="0"/>
              </a:rPr>
              <a:t>Romans 11:19-20 </a:t>
            </a:r>
            <a:r>
              <a:rPr lang="en-US" sz="1800" i="1" u="none" strike="noStrike" dirty="0">
                <a:solidFill>
                  <a:srgbClr val="0000FF"/>
                </a:solidFill>
                <a:effectLst/>
                <a:latin typeface="Calibri" panose="020F0502020204030204" pitchFamily="34" charset="0"/>
                <a:ea typeface="Times New Roman" panose="02020603050405020304" pitchFamily="18" charset="0"/>
                <a:cs typeface="Segoe UI" panose="020B0502040204020203" pitchFamily="34" charset="0"/>
                <a:hlinkClick r:id="rId3"/>
              </a:rPr>
              <a:t>, The branches</a:t>
            </a:r>
            <a:r>
              <a:rPr lang="en-US" sz="1800" i="1" dirty="0">
                <a:solidFill>
                  <a:srgbClr val="0000FF"/>
                </a:solidFill>
                <a:effectLst/>
                <a:latin typeface="Calibri" panose="020F0502020204030204" pitchFamily="34" charset="0"/>
                <a:ea typeface="Times New Roman" panose="02020603050405020304" pitchFamily="18" charset="0"/>
                <a:cs typeface="Segoe UI" panose="020B0502040204020203" pitchFamily="34" charset="0"/>
              </a:rPr>
              <a:t> </a:t>
            </a:r>
            <a:r>
              <a:rPr lang="en-US" sz="1800" i="1" u="none" strike="noStrike" dirty="0">
                <a:solidFill>
                  <a:srgbClr val="0000FF"/>
                </a:solidFill>
                <a:effectLst/>
                <a:latin typeface="Calibri" panose="020F0502020204030204" pitchFamily="34" charset="0"/>
                <a:ea typeface="Times New Roman" panose="02020603050405020304" pitchFamily="18" charset="0"/>
                <a:cs typeface="Segoe UI" panose="020B0502040204020203" pitchFamily="34" charset="0"/>
                <a:hlinkClick r:id="rId4"/>
              </a:rPr>
              <a:t>were broken off</a:t>
            </a:r>
            <a:r>
              <a:rPr lang="en-US" sz="1800" i="1" dirty="0">
                <a:solidFill>
                  <a:srgbClr val="0000FF"/>
                </a:solidFill>
                <a:effectLst/>
                <a:latin typeface="Calibri" panose="020F0502020204030204" pitchFamily="34" charset="0"/>
                <a:ea typeface="Times New Roman" panose="02020603050405020304" pitchFamily="18" charset="0"/>
                <a:cs typeface="Segoe UI" panose="020B0502040204020203" pitchFamily="34" charset="0"/>
              </a:rPr>
              <a:t>…</a:t>
            </a:r>
            <a:r>
              <a:rPr lang="en-US" sz="1800" i="1" u="none" strike="noStrike" dirty="0">
                <a:solidFill>
                  <a:srgbClr val="0000FF"/>
                </a:solidFill>
                <a:effectLst/>
                <a:latin typeface="Calibri" panose="020F0502020204030204" pitchFamily="34" charset="0"/>
                <a:ea typeface="Times New Roman" panose="02020603050405020304" pitchFamily="18" charset="0"/>
                <a:cs typeface="Segoe UI" panose="020B0502040204020203" pitchFamily="34" charset="0"/>
                <a:hlinkClick r:id="rId5"/>
              </a:rPr>
              <a:t>; because of unbelief</a:t>
            </a:r>
            <a:r>
              <a:rPr lang="en-US" sz="1800" i="1" dirty="0">
                <a:solidFill>
                  <a:srgbClr val="0000FF"/>
                </a:solidFill>
                <a:effectLst/>
                <a:latin typeface="Calibri" panose="020F0502020204030204" pitchFamily="34" charset="0"/>
                <a:ea typeface="Times New Roman" panose="02020603050405020304" pitchFamily="18" charset="0"/>
                <a:cs typeface="Segoe UI" panose="020B0502040204020203" pitchFamily="34" charset="0"/>
              </a:rPr>
              <a:t> </a:t>
            </a:r>
            <a:r>
              <a:rPr lang="en-US" sz="1800" i="1" u="none" strike="noStrike" dirty="0">
                <a:solidFill>
                  <a:srgbClr val="0000FF"/>
                </a:solidFill>
                <a:effectLst/>
                <a:latin typeface="Calibri" panose="020F0502020204030204" pitchFamily="34" charset="0"/>
                <a:ea typeface="Times New Roman" panose="02020603050405020304" pitchFamily="18" charset="0"/>
                <a:cs typeface="Segoe UI" panose="020B0502040204020203" pitchFamily="34" charset="0"/>
                <a:hlinkClick r:id="rId6"/>
              </a:rPr>
              <a:t>they were broken off</a:t>
            </a:r>
            <a:r>
              <a:rPr lang="en-US" sz="1800" i="1" dirty="0">
                <a:solidFill>
                  <a:srgbClr val="0000FF"/>
                </a:solidFill>
                <a:effectLst/>
                <a:latin typeface="Calibri" panose="020F0502020204030204" pitchFamily="34" charset="0"/>
                <a:ea typeface="Times New Roman" panose="02020603050405020304" pitchFamily="18" charset="0"/>
                <a:cs typeface="Segoe UI" panose="020B0502040204020203" pitchFamily="34" charset="0"/>
              </a:rPr>
              <a:t>:</a:t>
            </a:r>
          </a:p>
          <a:p>
            <a:pPr marL="0" marR="0">
              <a:spcBef>
                <a:spcPts val="0"/>
              </a:spcBef>
              <a:spcAft>
                <a:spcPts val="0"/>
              </a:spcAft>
            </a:pPr>
            <a:r>
              <a:rPr lang="en-US" sz="1800" dirty="0">
                <a:solidFill>
                  <a:srgbClr val="1F3763"/>
                </a:solidFill>
                <a:effectLst/>
                <a:latin typeface="Calibri" panose="020F0502020204030204" pitchFamily="34" charset="0"/>
                <a:ea typeface="Calibri" panose="020F0502020204030204" pitchFamily="34" charset="0"/>
                <a:cs typeface="Calibri" panose="020F0502020204030204" pitchFamily="34" charset="0"/>
              </a:rPr>
              <a:t> </a:t>
            </a:r>
          </a:p>
          <a:p>
            <a:pPr marL="0" marR="0">
              <a:spcBef>
                <a:spcPts val="0"/>
              </a:spcBef>
              <a:spcAft>
                <a:spcPts val="0"/>
              </a:spcAft>
            </a:pPr>
            <a:r>
              <a:rPr lang="en-US" sz="1800" dirty="0">
                <a:solidFill>
                  <a:srgbClr val="1F3763"/>
                </a:solidFill>
                <a:effectLst/>
                <a:latin typeface="Calibri" panose="020F0502020204030204" pitchFamily="34" charset="0"/>
                <a:ea typeface="Calibri" panose="020F0502020204030204" pitchFamily="34" charset="0"/>
                <a:cs typeface="Calibri" panose="020F0502020204030204" pitchFamily="34" charset="0"/>
              </a:rPr>
              <a:t>Consequently, there would be a parallel to this in 1881 as a full number of crowns would have been apportioned and after that all exclusive favor would have been removed from that Babylonish system. She would cease being a golden cup in the hand of the Lord Jer. 51:7-9; Babylon was cast off completely and forever no advantage would remain either to Jews staying with Judaism after AD 36 or to believers in Christ remaining being members of Babylon following 1881 the General call having now ended. </a:t>
            </a:r>
          </a:p>
          <a:p>
            <a:pPr marL="0" marR="0">
              <a:spcBef>
                <a:spcPts val="0"/>
              </a:spcBef>
              <a:spcAft>
                <a:spcPts val="0"/>
              </a:spcAft>
            </a:pPr>
            <a:r>
              <a:rPr lang="en-US" sz="1800" dirty="0">
                <a:solidFill>
                  <a:srgbClr val="1F3763"/>
                </a:solidFill>
                <a:effectLst/>
                <a:latin typeface="Calibri" panose="020F0502020204030204" pitchFamily="34" charset="0"/>
                <a:ea typeface="Calibri" panose="020F0502020204030204" pitchFamily="34" charset="0"/>
                <a:cs typeface="Calibri" panose="020F0502020204030204" pitchFamily="34" charset="0"/>
              </a:rPr>
              <a:t> </a:t>
            </a:r>
          </a:p>
          <a:p>
            <a:pPr marL="0" marR="0">
              <a:spcBef>
                <a:spcPts val="0"/>
              </a:spcBef>
              <a:spcAft>
                <a:spcPts val="0"/>
              </a:spcAft>
            </a:pPr>
            <a:r>
              <a:rPr lang="en-US" sz="1800" dirty="0">
                <a:solidFill>
                  <a:srgbClr val="1F3763"/>
                </a:solidFill>
                <a:effectLst/>
                <a:latin typeface="Calibri" panose="020F0502020204030204" pitchFamily="34" charset="0"/>
                <a:ea typeface="Calibri" panose="020F0502020204030204" pitchFamily="34" charset="0"/>
                <a:cs typeface="Calibri" panose="020F0502020204030204" pitchFamily="34" charset="0"/>
              </a:rPr>
              <a:t>So, what happened to all those who had crowns prior to the end or the call in 1881?</a:t>
            </a:r>
          </a:p>
          <a:p>
            <a:endParaRPr lang="en-US" dirty="0"/>
          </a:p>
        </p:txBody>
      </p:sp>
      <p:sp>
        <p:nvSpPr>
          <p:cNvPr id="4" name="Slide Number Placeholder 3"/>
          <p:cNvSpPr>
            <a:spLocks noGrp="1"/>
          </p:cNvSpPr>
          <p:nvPr>
            <p:ph type="sldNum" sz="quarter" idx="5"/>
          </p:nvPr>
        </p:nvSpPr>
        <p:spPr/>
        <p:txBody>
          <a:bodyPr/>
          <a:lstStyle/>
          <a:p>
            <a:fld id="{2E67E618-762B-4CD2-8BEF-C6A623DB6A3B}" type="slidenum">
              <a:rPr lang="en-US" smtClean="0"/>
              <a:t>12</a:t>
            </a:fld>
            <a:endParaRPr lang="en-US"/>
          </a:p>
        </p:txBody>
      </p:sp>
    </p:spTree>
    <p:extLst>
      <p:ext uri="{BB962C8B-B14F-4D97-AF65-F5344CB8AC3E}">
        <p14:creationId xmlns:p14="http://schemas.microsoft.com/office/powerpoint/2010/main" val="25672183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200"/>
              </a:spcBef>
              <a:spcAft>
                <a:spcPts val="0"/>
              </a:spcAft>
            </a:pPr>
            <a:r>
              <a:rPr lang="en-US" sz="1800" b="1" dirty="0">
                <a:solidFill>
                  <a:srgbClr val="BF8F00"/>
                </a:solidFill>
                <a:effectLst/>
                <a:latin typeface="Calibri Light" panose="020F0302020204030204" pitchFamily="34" charset="0"/>
                <a:ea typeface="Times New Roman" panose="02020603050405020304" pitchFamily="18" charset="0"/>
                <a:cs typeface="Times New Roman" panose="02020603050405020304" pitchFamily="18" charset="0"/>
              </a:rPr>
              <a:t>General Call ends 1881</a:t>
            </a:r>
          </a:p>
          <a:p>
            <a:pPr marL="0" marR="0">
              <a:spcBef>
                <a:spcPts val="0"/>
              </a:spcBef>
              <a:spcAft>
                <a:spcPts val="0"/>
              </a:spcAft>
            </a:pPr>
            <a:r>
              <a:rPr lang="en-US" sz="1800" dirty="0">
                <a:solidFill>
                  <a:srgbClr val="1F3763"/>
                </a:solidFill>
                <a:effectLst/>
                <a:latin typeface="Calibri" panose="020F0502020204030204" pitchFamily="34" charset="0"/>
                <a:ea typeface="Calibri" panose="020F0502020204030204" pitchFamily="34" charset="0"/>
                <a:cs typeface="Calibri" panose="020F0502020204030204" pitchFamily="34" charset="0"/>
              </a:rPr>
              <a:t>Br. Russell suggested in F95 To our understanding the general call to this joint heirship with our Redeemer as members of the New Creation of God, ceased in 1881. But we apprehend </a:t>
            </a:r>
            <a:r>
              <a:rPr lang="en-US" sz="1800" b="1" dirty="0">
                <a:solidFill>
                  <a:srgbClr val="1F3763"/>
                </a:solidFill>
                <a:effectLst/>
                <a:latin typeface="Calibri" panose="020F0502020204030204" pitchFamily="34" charset="0"/>
                <a:ea typeface="Calibri" panose="020F0502020204030204" pitchFamily="34" charset="0"/>
                <a:cs typeface="Calibri" panose="020F0502020204030204" pitchFamily="34" charset="0"/>
              </a:rPr>
              <a:t>that a large number (in all the various denominations of Christendom</a:t>
            </a:r>
            <a:r>
              <a:rPr lang="en-US" sz="1800" dirty="0">
                <a:solidFill>
                  <a:srgbClr val="1F3763"/>
                </a:solidFill>
                <a:effectLst/>
                <a:latin typeface="Calibri" panose="020F0502020204030204" pitchFamily="34" charset="0"/>
                <a:ea typeface="Calibri" panose="020F0502020204030204" pitchFamily="34" charset="0"/>
                <a:cs typeface="Calibri" panose="020F0502020204030204" pitchFamily="34" charset="0"/>
              </a:rPr>
              <a:t>—</a:t>
            </a:r>
            <a:r>
              <a:rPr lang="en-US" sz="1800" b="1" dirty="0">
                <a:solidFill>
                  <a:srgbClr val="1F3763"/>
                </a:solidFill>
                <a:effectLst/>
                <a:latin typeface="Calibri" panose="020F0502020204030204" pitchFamily="34" charset="0"/>
                <a:ea typeface="Calibri" panose="020F0502020204030204" pitchFamily="34" charset="0"/>
                <a:cs typeface="Calibri" panose="020F0502020204030204" pitchFamily="34" charset="0"/>
              </a:rPr>
              <a:t>probably twenty or thirty thousand)</a:t>
            </a:r>
            <a:r>
              <a:rPr lang="en-US" sz="1800" dirty="0">
                <a:solidFill>
                  <a:srgbClr val="1F3763"/>
                </a:solidFill>
                <a:effectLst/>
                <a:latin typeface="Calibri" panose="020F0502020204030204" pitchFamily="34" charset="0"/>
                <a:ea typeface="Calibri" panose="020F0502020204030204" pitchFamily="34" charset="0"/>
                <a:cs typeface="Calibri" panose="020F0502020204030204" pitchFamily="34" charset="0"/>
              </a:rPr>
              <a:t> who at that time had made full consecration of themselves, </a:t>
            </a:r>
            <a:r>
              <a:rPr lang="en-US" sz="1800" b="1" dirty="0">
                <a:solidFill>
                  <a:srgbClr val="1F3763"/>
                </a:solidFill>
                <a:effectLst/>
                <a:latin typeface="Calibri" panose="020F0502020204030204" pitchFamily="34" charset="0"/>
                <a:ea typeface="Calibri" panose="020F0502020204030204" pitchFamily="34" charset="0"/>
                <a:cs typeface="Calibri" panose="020F0502020204030204" pitchFamily="34" charset="0"/>
              </a:rPr>
              <a:t>have not proven faithful to their covenant of self-sacrifice.</a:t>
            </a:r>
            <a:r>
              <a:rPr lang="en-US" sz="1800" dirty="0">
                <a:solidFill>
                  <a:srgbClr val="1F3763"/>
                </a:solidFill>
                <a:effectLst/>
                <a:latin typeface="Calibri" panose="020F0502020204030204" pitchFamily="34" charset="0"/>
                <a:ea typeface="Calibri" panose="020F0502020204030204" pitchFamily="34" charset="0"/>
                <a:cs typeface="Calibri" panose="020F0502020204030204" pitchFamily="34" charset="0"/>
              </a:rPr>
              <a:t> These, </a:t>
            </a:r>
            <a:r>
              <a:rPr lang="en-US" sz="1800" b="1" dirty="0">
                <a:solidFill>
                  <a:srgbClr val="1F3763"/>
                </a:solidFill>
                <a:effectLst/>
                <a:latin typeface="Calibri" panose="020F0502020204030204" pitchFamily="34" charset="0"/>
                <a:ea typeface="Calibri" panose="020F0502020204030204" pitchFamily="34" charset="0"/>
                <a:cs typeface="Calibri" panose="020F0502020204030204" pitchFamily="34" charset="0"/>
              </a:rPr>
              <a:t>one by one</a:t>
            </a:r>
            <a:r>
              <a:rPr lang="en-US" sz="1800" dirty="0">
                <a:solidFill>
                  <a:srgbClr val="1F3763"/>
                </a:solidFill>
                <a:effectLst/>
                <a:latin typeface="Calibri" panose="020F0502020204030204" pitchFamily="34" charset="0"/>
                <a:ea typeface="Calibri" panose="020F0502020204030204" pitchFamily="34" charset="0"/>
                <a:cs typeface="Calibri" panose="020F0502020204030204" pitchFamily="34" charset="0"/>
              </a:rPr>
              <a:t>, as their full measure of testing is reached, </a:t>
            </a:r>
            <a:r>
              <a:rPr lang="en-US" sz="1800" b="1" dirty="0">
                <a:solidFill>
                  <a:srgbClr val="1F3763"/>
                </a:solidFill>
                <a:effectLst/>
                <a:latin typeface="Calibri" panose="020F0502020204030204" pitchFamily="34" charset="0"/>
                <a:ea typeface="Calibri" panose="020F0502020204030204" pitchFamily="34" charset="0"/>
                <a:cs typeface="Calibri" panose="020F0502020204030204" pitchFamily="34" charset="0"/>
              </a:rPr>
              <a:t>if found unfaithful</a:t>
            </a:r>
            <a:r>
              <a:rPr lang="en-US" sz="1800" dirty="0">
                <a:solidFill>
                  <a:srgbClr val="1F3763"/>
                </a:solidFill>
                <a:effectLst/>
                <a:latin typeface="Calibri" panose="020F0502020204030204" pitchFamily="34" charset="0"/>
                <a:ea typeface="Calibri" panose="020F0502020204030204" pitchFamily="34" charset="0"/>
                <a:cs typeface="Calibri" panose="020F0502020204030204" pitchFamily="34" charset="0"/>
              </a:rPr>
              <a:t>, are rejected from fellowship in the called company—to the intent that others who meantime have consecrated, though not under the call, may be admitted to full relationship in this fellowship with Christ and his joint-heirs, that they, in turn, may stand their testing and, if found unworthy, be similarly rejected and their places be filled by still others who will be </a:t>
            </a:r>
            <a:r>
              <a:rPr lang="en-US" sz="1800" b="1" dirty="0">
                <a:solidFill>
                  <a:srgbClr val="1F3763"/>
                </a:solidFill>
                <a:effectLst/>
                <a:latin typeface="Calibri" panose="020F0502020204030204" pitchFamily="34" charset="0"/>
                <a:ea typeface="Calibri" panose="020F0502020204030204" pitchFamily="34" charset="0"/>
                <a:cs typeface="Calibri" panose="020F0502020204030204" pitchFamily="34" charset="0"/>
              </a:rPr>
              <a:t>waiting in an attitude of consecratio</a:t>
            </a:r>
            <a:r>
              <a:rPr lang="en-US" sz="1800" dirty="0">
                <a:solidFill>
                  <a:srgbClr val="1F3763"/>
                </a:solidFill>
                <a:effectLst/>
                <a:latin typeface="Calibri" panose="020F0502020204030204" pitchFamily="34" charset="0"/>
                <a:ea typeface="Calibri" panose="020F0502020204030204" pitchFamily="34" charset="0"/>
                <a:cs typeface="Calibri" panose="020F0502020204030204" pitchFamily="34" charset="0"/>
              </a:rPr>
              <a:t>n. [Key phrase - </a:t>
            </a:r>
            <a:r>
              <a:rPr lang="en-US" sz="1800" b="1" dirty="0">
                <a:solidFill>
                  <a:srgbClr val="1F3763"/>
                </a:solidFill>
                <a:effectLst/>
                <a:latin typeface="Calibri" panose="020F0502020204030204" pitchFamily="34" charset="0"/>
                <a:ea typeface="Calibri" panose="020F0502020204030204" pitchFamily="34" charset="0"/>
                <a:cs typeface="Calibri" panose="020F0502020204030204" pitchFamily="34" charset="0"/>
              </a:rPr>
              <a:t>waiting in an attitude of consecratio</a:t>
            </a:r>
            <a:r>
              <a:rPr lang="en-US" sz="1800" dirty="0">
                <a:solidFill>
                  <a:srgbClr val="1F3763"/>
                </a:solidFill>
                <a:effectLst/>
                <a:latin typeface="Calibri" panose="020F0502020204030204" pitchFamily="34" charset="0"/>
                <a:ea typeface="Calibri" panose="020F0502020204030204" pitchFamily="34" charset="0"/>
                <a:cs typeface="Calibri" panose="020F0502020204030204" pitchFamily="34" charset="0"/>
              </a:rPr>
              <a:t>n]</a:t>
            </a:r>
          </a:p>
          <a:p>
            <a:endParaRPr lang="en-US" dirty="0"/>
          </a:p>
        </p:txBody>
      </p:sp>
      <p:sp>
        <p:nvSpPr>
          <p:cNvPr id="4" name="Slide Number Placeholder 3"/>
          <p:cNvSpPr>
            <a:spLocks noGrp="1"/>
          </p:cNvSpPr>
          <p:nvPr>
            <p:ph type="sldNum" sz="quarter" idx="5"/>
          </p:nvPr>
        </p:nvSpPr>
        <p:spPr/>
        <p:txBody>
          <a:bodyPr/>
          <a:lstStyle/>
          <a:p>
            <a:fld id="{2E67E618-762B-4CD2-8BEF-C6A623DB6A3B}" type="slidenum">
              <a:rPr lang="en-US" smtClean="0"/>
              <a:t>13</a:t>
            </a:fld>
            <a:endParaRPr lang="en-US"/>
          </a:p>
        </p:txBody>
      </p:sp>
    </p:spTree>
    <p:extLst>
      <p:ext uri="{BB962C8B-B14F-4D97-AF65-F5344CB8AC3E}">
        <p14:creationId xmlns:p14="http://schemas.microsoft.com/office/powerpoint/2010/main" val="210533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200"/>
              </a:spcBef>
              <a:spcAft>
                <a:spcPts val="0"/>
              </a:spcAft>
            </a:pPr>
            <a:r>
              <a:rPr lang="en-US" sz="1800" b="1" dirty="0">
                <a:solidFill>
                  <a:srgbClr val="BF8F00"/>
                </a:solidFill>
                <a:effectLst/>
                <a:latin typeface="Calibri Light" panose="020F0302020204030204" pitchFamily="34" charset="0"/>
                <a:ea typeface="Times New Roman" panose="02020603050405020304" pitchFamily="18" charset="0"/>
                <a:cs typeface="Times New Roman" panose="02020603050405020304" pitchFamily="18" charset="0"/>
              </a:rPr>
              <a:t>Crown Estimates</a:t>
            </a:r>
          </a:p>
          <a:p>
            <a:pPr marL="0" marR="0">
              <a:spcBef>
                <a:spcPts val="0"/>
              </a:spcBef>
              <a:spcAft>
                <a:spcPts val="0"/>
              </a:spcAft>
            </a:pPr>
            <a:r>
              <a:rPr lang="en-US" sz="1800" dirty="0">
                <a:solidFill>
                  <a:srgbClr val="1F3763"/>
                </a:solidFill>
                <a:effectLst/>
                <a:latin typeface="Calibri" panose="020F0502020204030204" pitchFamily="34" charset="0"/>
                <a:ea typeface="Calibri" panose="020F0502020204030204" pitchFamily="34" charset="0"/>
                <a:cs typeface="Calibri" panose="020F0502020204030204" pitchFamily="34" charset="0"/>
              </a:rPr>
              <a:t>Returning to R4303 (1909) “Let us suppose that in 1881, when the call closed, there were altogether </a:t>
            </a:r>
            <a:r>
              <a:rPr lang="en-US" sz="1800" b="1" dirty="0">
                <a:solidFill>
                  <a:srgbClr val="1F3763"/>
                </a:solidFill>
                <a:effectLst/>
                <a:latin typeface="Calibri" panose="020F0502020204030204" pitchFamily="34" charset="0"/>
                <a:ea typeface="Calibri" panose="020F0502020204030204" pitchFamily="34" charset="0"/>
                <a:cs typeface="Calibri" panose="020F0502020204030204" pitchFamily="34" charset="0"/>
              </a:rPr>
              <a:t>40,000 justified and consecrated believers</a:t>
            </a:r>
            <a:r>
              <a:rPr lang="en-US" sz="1800" dirty="0">
                <a:solidFill>
                  <a:srgbClr val="1F3763"/>
                </a:solidFill>
                <a:effectLst/>
                <a:latin typeface="Calibri" panose="020F0502020204030204" pitchFamily="34" charset="0"/>
                <a:ea typeface="Calibri" panose="020F0502020204030204" pitchFamily="34" charset="0"/>
                <a:cs typeface="Calibri" panose="020F0502020204030204" pitchFamily="34" charset="0"/>
              </a:rPr>
              <a:t> in the precious blood. Some of these had been, perhaps, a long time in the way, and their day of trial was nearly ended. But if our supposition respecting the Moody work be correct, a considerable majority of that 40,000 were in 1881 mere babes in Christ, freshly accepted of the Lord and subject to the message, testing and proving. </a:t>
            </a:r>
            <a:r>
              <a:rPr lang="en-US" sz="1800" b="1" dirty="0">
                <a:solidFill>
                  <a:srgbClr val="1F3763"/>
                </a:solidFill>
                <a:effectLst/>
                <a:latin typeface="Calibri" panose="020F0502020204030204" pitchFamily="34" charset="0"/>
                <a:ea typeface="Calibri" panose="020F0502020204030204" pitchFamily="34" charset="0"/>
                <a:cs typeface="Calibri" panose="020F0502020204030204" pitchFamily="34" charset="0"/>
              </a:rPr>
              <a:t>Seeing the Lord is very patient and long-suffering to usward, it should not surprise us if many of those would have from five to twenty-five years of testing and proving, before their crowns would be declared forfeited</a:t>
            </a:r>
            <a:r>
              <a:rPr lang="en-US" sz="1800" dirty="0">
                <a:solidFill>
                  <a:srgbClr val="1F3763"/>
                </a:solidFill>
                <a:effectLst/>
                <a:latin typeface="Calibri" panose="020F0502020204030204" pitchFamily="34" charset="0"/>
                <a:ea typeface="Calibri" panose="020F0502020204030204" pitchFamily="34" charset="0"/>
                <a:cs typeface="Calibri" panose="020F0502020204030204" pitchFamily="34" charset="0"/>
              </a:rPr>
              <a:t>.”</a:t>
            </a:r>
          </a:p>
          <a:p>
            <a:pPr marL="0" marR="0">
              <a:spcBef>
                <a:spcPts val="0"/>
              </a:spcBef>
              <a:spcAft>
                <a:spcPts val="0"/>
              </a:spcAft>
            </a:pPr>
            <a:r>
              <a:rPr lang="en-US" sz="1800" dirty="0">
                <a:solidFill>
                  <a:srgbClr val="1F3763"/>
                </a:solidFill>
                <a:effectLst/>
                <a:latin typeface="Calibri" panose="020F0502020204030204" pitchFamily="34" charset="0"/>
                <a:ea typeface="Calibri" panose="020F0502020204030204" pitchFamily="34" charset="0"/>
                <a:cs typeface="Calibri" panose="020F0502020204030204" pitchFamily="34" charset="0"/>
              </a:rPr>
              <a:t> </a:t>
            </a:r>
          </a:p>
          <a:p>
            <a:pPr marL="0" marR="0">
              <a:spcBef>
                <a:spcPts val="0"/>
              </a:spcBef>
              <a:spcAft>
                <a:spcPts val="0"/>
              </a:spcAft>
            </a:pPr>
            <a:r>
              <a:rPr lang="en-US" sz="1800" dirty="0">
                <a:solidFill>
                  <a:srgbClr val="1F3763"/>
                </a:solidFill>
                <a:effectLst/>
                <a:latin typeface="Calibri" panose="020F0502020204030204" pitchFamily="34" charset="0"/>
                <a:ea typeface="Calibri" panose="020F0502020204030204" pitchFamily="34" charset="0"/>
                <a:cs typeface="Calibri" panose="020F0502020204030204" pitchFamily="34" charset="0"/>
              </a:rPr>
              <a:t>He goes on to suggest that perhaps 10,000 would prove faithful, leaving 30,000 to be replaced. This then would suggest to our minds that at some point near the end of Br. Russell’s ministry (some 35 years later) or shortly after much of the work being performed would be to find replacements for the original crowns apportioned in 1881.</a:t>
            </a:r>
          </a:p>
          <a:p>
            <a:pPr marL="0" marR="0">
              <a:spcBef>
                <a:spcPts val="0"/>
              </a:spcBef>
              <a:spcAft>
                <a:spcPts val="0"/>
              </a:spcAft>
            </a:pPr>
            <a:r>
              <a:rPr lang="en-US" sz="1800" dirty="0">
                <a:solidFill>
                  <a:srgbClr val="1F3763"/>
                </a:solidFill>
                <a:effectLst/>
                <a:latin typeface="Calibri" panose="020F0502020204030204" pitchFamily="34" charset="0"/>
                <a:ea typeface="Calibri" panose="020F0502020204030204" pitchFamily="34" charset="0"/>
                <a:cs typeface="Calibri" panose="020F0502020204030204" pitchFamily="34" charset="0"/>
              </a:rPr>
              <a:t> </a:t>
            </a:r>
          </a:p>
          <a:p>
            <a:pPr marL="0" marR="0">
              <a:spcBef>
                <a:spcPts val="0"/>
              </a:spcBef>
              <a:spcAft>
                <a:spcPts val="0"/>
              </a:spcAft>
            </a:pPr>
            <a:r>
              <a:rPr lang="en-US" sz="1800" dirty="0">
                <a:solidFill>
                  <a:srgbClr val="1F3763"/>
                </a:solidFill>
                <a:effectLst/>
                <a:latin typeface="Calibri" panose="020F0502020204030204" pitchFamily="34" charset="0"/>
                <a:ea typeface="Calibri" panose="020F0502020204030204" pitchFamily="34" charset="0"/>
                <a:cs typeface="Calibri" panose="020F0502020204030204" pitchFamily="34" charset="0"/>
              </a:rPr>
              <a:t>Should then only 25% of the replacements proved faithful as suggested we can see how it would take a while to find all the necessary saints to complete the little flock. </a:t>
            </a:r>
          </a:p>
          <a:p>
            <a:pPr marL="0" marR="0">
              <a:spcBef>
                <a:spcPts val="0"/>
              </a:spcBef>
              <a:spcAft>
                <a:spcPts val="0"/>
              </a:spcAft>
            </a:pPr>
            <a:r>
              <a:rPr lang="en-US" sz="1800" dirty="0">
                <a:solidFill>
                  <a:srgbClr val="1F3763"/>
                </a:solidFill>
                <a:effectLst/>
                <a:latin typeface="Calibri" panose="020F0502020204030204" pitchFamily="34" charset="0"/>
                <a:ea typeface="Calibri" panose="020F0502020204030204" pitchFamily="34" charset="0"/>
                <a:cs typeface="Calibri" panose="020F0502020204030204" pitchFamily="34" charset="0"/>
              </a:rPr>
              <a:t> </a:t>
            </a:r>
          </a:p>
          <a:p>
            <a:pPr marL="0" marR="0">
              <a:spcBef>
                <a:spcPts val="0"/>
              </a:spcBef>
              <a:spcAft>
                <a:spcPts val="0"/>
              </a:spcAft>
            </a:pPr>
            <a:r>
              <a:rPr lang="en-US" sz="1800" dirty="0">
                <a:solidFill>
                  <a:srgbClr val="1F3763"/>
                </a:solidFill>
                <a:effectLst/>
                <a:latin typeface="Calibri" panose="020F0502020204030204" pitchFamily="34" charset="0"/>
                <a:ea typeface="Calibri" panose="020F0502020204030204" pitchFamily="34" charset="0"/>
                <a:cs typeface="Calibri" panose="020F0502020204030204" pitchFamily="34" charset="0"/>
              </a:rPr>
              <a:t>These considerations caused the Pastor to remark, </a:t>
            </a:r>
            <a:r>
              <a:rPr lang="en-US" sz="1800" b="1" dirty="0">
                <a:solidFill>
                  <a:srgbClr val="1F3763"/>
                </a:solidFill>
                <a:effectLst/>
                <a:latin typeface="Calibri" panose="020F0502020204030204" pitchFamily="34" charset="0"/>
                <a:ea typeface="Calibri" panose="020F0502020204030204" pitchFamily="34" charset="0"/>
                <a:cs typeface="Calibri" panose="020F0502020204030204" pitchFamily="34" charset="0"/>
              </a:rPr>
              <a:t>“I used to think of how small the number is, 144,000, but of late I have been wondering how it will be possible to find the required number.”(QB146)</a:t>
            </a:r>
            <a:endParaRPr lang="en-US" sz="1800" dirty="0">
              <a:solidFill>
                <a:srgbClr val="1F3763"/>
              </a:solidFill>
              <a:effectLst/>
              <a:latin typeface="Calibri" panose="020F0502020204030204" pitchFamily="34" charset="0"/>
              <a:ea typeface="Calibri" panose="020F0502020204030204" pitchFamily="34" charset="0"/>
              <a:cs typeface="Calibri" panose="020F0502020204030204" pitchFamily="34" charset="0"/>
            </a:endParaRPr>
          </a:p>
          <a:p>
            <a:pPr marL="0" marR="0">
              <a:spcBef>
                <a:spcPts val="0"/>
              </a:spcBef>
              <a:spcAft>
                <a:spcPts val="0"/>
              </a:spcAft>
            </a:pPr>
            <a:r>
              <a:rPr lang="en-US" sz="1800" dirty="0">
                <a:solidFill>
                  <a:srgbClr val="1F3763"/>
                </a:solidFill>
                <a:effectLst/>
                <a:latin typeface="Calibri" panose="020F0502020204030204" pitchFamily="34" charset="0"/>
                <a:ea typeface="Calibri" panose="020F0502020204030204" pitchFamily="34" charset="0"/>
                <a:cs typeface="Calibri" panose="020F0502020204030204" pitchFamily="34" charset="0"/>
              </a:rPr>
              <a:t> </a:t>
            </a:r>
          </a:p>
          <a:p>
            <a:pPr marL="0" marR="0">
              <a:spcBef>
                <a:spcPts val="0"/>
              </a:spcBef>
              <a:spcAft>
                <a:spcPts val="0"/>
              </a:spcAft>
            </a:pPr>
            <a:r>
              <a:rPr lang="en-US" sz="1800" dirty="0">
                <a:solidFill>
                  <a:srgbClr val="1F3763"/>
                </a:solidFill>
                <a:effectLst/>
                <a:latin typeface="Calibri" panose="020F0502020204030204" pitchFamily="34" charset="0"/>
                <a:ea typeface="Calibri" panose="020F0502020204030204" pitchFamily="34" charset="0"/>
                <a:cs typeface="Calibri" panose="020F0502020204030204" pitchFamily="34" charset="0"/>
              </a:rPr>
              <a:t>No wonder then that we find the church not yet complete, nearly 150 years since the Harvest began.</a:t>
            </a:r>
          </a:p>
          <a:p>
            <a:endParaRPr lang="en-US" dirty="0"/>
          </a:p>
        </p:txBody>
      </p:sp>
      <p:sp>
        <p:nvSpPr>
          <p:cNvPr id="4" name="Slide Number Placeholder 3"/>
          <p:cNvSpPr>
            <a:spLocks noGrp="1"/>
          </p:cNvSpPr>
          <p:nvPr>
            <p:ph type="sldNum" sz="quarter" idx="5"/>
          </p:nvPr>
        </p:nvSpPr>
        <p:spPr/>
        <p:txBody>
          <a:bodyPr/>
          <a:lstStyle/>
          <a:p>
            <a:fld id="{2E67E618-762B-4CD2-8BEF-C6A623DB6A3B}" type="slidenum">
              <a:rPr lang="en-US" smtClean="0"/>
              <a:t>14</a:t>
            </a:fld>
            <a:endParaRPr lang="en-US"/>
          </a:p>
        </p:txBody>
      </p:sp>
    </p:spTree>
    <p:extLst>
      <p:ext uri="{BB962C8B-B14F-4D97-AF65-F5344CB8AC3E}">
        <p14:creationId xmlns:p14="http://schemas.microsoft.com/office/powerpoint/2010/main" val="40346871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pPr>
            <a:r>
              <a:rPr lang="en-US" sz="1800" b="1" i="1" dirty="0">
                <a:solidFill>
                  <a:srgbClr val="C45911"/>
                </a:solidFill>
                <a:effectLst/>
                <a:latin typeface="Calibri" panose="020F0502020204030204" pitchFamily="34" charset="0"/>
                <a:ea typeface="Calibri" panose="020F0502020204030204" pitchFamily="34" charset="0"/>
                <a:cs typeface="Calibri" panose="020F0502020204030204" pitchFamily="34" charset="0"/>
              </a:rPr>
              <a:t>Work of the Harvest.</a:t>
            </a:r>
          </a:p>
          <a:p>
            <a:pPr marL="0" marR="0">
              <a:spcBef>
                <a:spcPts val="0"/>
              </a:spcBef>
              <a:spcAft>
                <a:spcPts val="0"/>
              </a:spcAft>
            </a:pPr>
            <a:r>
              <a:rPr lang="en-US" sz="1800" dirty="0">
                <a:solidFill>
                  <a:srgbClr val="1F3763"/>
                </a:solidFill>
                <a:effectLst/>
                <a:latin typeface="Calibri" panose="020F0502020204030204" pitchFamily="34" charset="0"/>
                <a:ea typeface="Calibri" panose="020F0502020204030204" pitchFamily="34" charset="0"/>
                <a:cs typeface="Calibri" panose="020F0502020204030204" pitchFamily="34" charset="0"/>
              </a:rPr>
              <a:t>Now let us briefly look at the harvest parables which help describe the work to be done during this harvest period. We will very briefly cover them as I am sure many of you know them very well  and time does not permit us to examine each in greater depth.</a:t>
            </a:r>
          </a:p>
          <a:p>
            <a:endParaRPr lang="en-US" dirty="0"/>
          </a:p>
        </p:txBody>
      </p:sp>
      <p:sp>
        <p:nvSpPr>
          <p:cNvPr id="4" name="Slide Number Placeholder 3"/>
          <p:cNvSpPr>
            <a:spLocks noGrp="1"/>
          </p:cNvSpPr>
          <p:nvPr>
            <p:ph type="sldNum" sz="quarter" idx="5"/>
          </p:nvPr>
        </p:nvSpPr>
        <p:spPr/>
        <p:txBody>
          <a:bodyPr/>
          <a:lstStyle/>
          <a:p>
            <a:fld id="{2E67E618-762B-4CD2-8BEF-C6A623DB6A3B}" type="slidenum">
              <a:rPr lang="en-US" smtClean="0"/>
              <a:t>15</a:t>
            </a:fld>
            <a:endParaRPr lang="en-US"/>
          </a:p>
        </p:txBody>
      </p:sp>
    </p:spTree>
    <p:extLst>
      <p:ext uri="{BB962C8B-B14F-4D97-AF65-F5344CB8AC3E}">
        <p14:creationId xmlns:p14="http://schemas.microsoft.com/office/powerpoint/2010/main" val="39485130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200"/>
              </a:spcBef>
              <a:spcAft>
                <a:spcPts val="0"/>
              </a:spcAft>
            </a:pPr>
            <a:r>
              <a:rPr lang="en-US" sz="1800" b="1" dirty="0">
                <a:solidFill>
                  <a:srgbClr val="BF8F00"/>
                </a:solidFill>
                <a:effectLst/>
                <a:latin typeface="Calibri Light" panose="020F0302020204030204" pitchFamily="34" charset="0"/>
                <a:ea typeface="Times New Roman" panose="02020603050405020304" pitchFamily="18" charset="0"/>
                <a:cs typeface="Times New Roman" panose="02020603050405020304" pitchFamily="18" charset="0"/>
              </a:rPr>
              <a:t>Separating work   </a:t>
            </a:r>
          </a:p>
          <a:p>
            <a:pPr marL="0" marR="0">
              <a:spcBef>
                <a:spcPts val="0"/>
              </a:spcBef>
              <a:spcAft>
                <a:spcPts val="0"/>
              </a:spcAft>
            </a:pPr>
            <a:r>
              <a:rPr lang="en-US" sz="1800" dirty="0">
                <a:solidFill>
                  <a:srgbClr val="1F3763"/>
                </a:solidFill>
                <a:effectLst/>
                <a:latin typeface="Calibri" panose="020F0502020204030204" pitchFamily="34" charset="0"/>
                <a:ea typeface="Calibri" panose="020F0502020204030204" pitchFamily="34" charset="0"/>
                <a:cs typeface="Calibri" panose="020F0502020204030204" pitchFamily="34" charset="0"/>
              </a:rPr>
              <a:t>Both the Wheat and Tares Parable; and the Dragnet Parable  both Matt. 13; show similar works. They both show a separating work.</a:t>
            </a:r>
          </a:p>
          <a:p>
            <a:pPr marL="0" marR="0">
              <a:spcBef>
                <a:spcPts val="0"/>
              </a:spcBef>
              <a:spcAft>
                <a:spcPts val="0"/>
              </a:spcAft>
            </a:pPr>
            <a:r>
              <a:rPr lang="en-US" sz="1800" dirty="0">
                <a:solidFill>
                  <a:srgbClr val="1F3763"/>
                </a:solidFill>
                <a:effectLst/>
                <a:latin typeface="Calibri" panose="020F0502020204030204" pitchFamily="34" charset="0"/>
                <a:ea typeface="Calibri" panose="020F0502020204030204" pitchFamily="34" charset="0"/>
                <a:cs typeface="Calibri" panose="020F0502020204030204" pitchFamily="34" charset="0"/>
              </a:rPr>
              <a:t> </a:t>
            </a:r>
          </a:p>
          <a:p>
            <a:pPr marL="0" marR="0">
              <a:spcBef>
                <a:spcPts val="0"/>
              </a:spcBef>
              <a:spcAft>
                <a:spcPts val="0"/>
              </a:spcAft>
            </a:pPr>
            <a:r>
              <a:rPr lang="en-US" sz="1800" dirty="0">
                <a:solidFill>
                  <a:srgbClr val="1F3763"/>
                </a:solidFill>
                <a:effectLst/>
                <a:latin typeface="Calibri" panose="020F0502020204030204" pitchFamily="34" charset="0"/>
                <a:ea typeface="Calibri" panose="020F0502020204030204" pitchFamily="34" charset="0"/>
                <a:cs typeface="Calibri" panose="020F0502020204030204" pitchFamily="34" charset="0"/>
              </a:rPr>
              <a:t>In the case of the Wheat and Tares after planting the good seed an evil one came and sowed poor seed (begotten of errors) so that tares then overran the field. It was necessary to allow both to grow together until the harvest. When the harvest time came, they would be more readily distinguished, and the Angels or messengers were then instructed to separate them. The tares would be bundled in readiness to be burned and the wheat would be gathered into the barn.</a:t>
            </a:r>
          </a:p>
          <a:p>
            <a:pPr marL="0" marR="0">
              <a:spcBef>
                <a:spcPts val="0"/>
              </a:spcBef>
              <a:spcAft>
                <a:spcPts val="0"/>
              </a:spcAft>
            </a:pPr>
            <a:r>
              <a:rPr lang="en-US" sz="1800" dirty="0">
                <a:solidFill>
                  <a:srgbClr val="1F3763"/>
                </a:solidFill>
                <a:effectLst/>
                <a:latin typeface="Calibri" panose="020F0502020204030204" pitchFamily="34" charset="0"/>
                <a:ea typeface="Calibri" panose="020F0502020204030204" pitchFamily="34" charset="0"/>
                <a:cs typeface="Calibri" panose="020F0502020204030204" pitchFamily="34" charset="0"/>
              </a:rPr>
              <a:t> </a:t>
            </a:r>
          </a:p>
          <a:p>
            <a:pPr marL="0" marR="0">
              <a:spcBef>
                <a:spcPts val="0"/>
              </a:spcBef>
              <a:spcAft>
                <a:spcPts val="0"/>
              </a:spcAft>
            </a:pPr>
            <a:r>
              <a:rPr lang="en-US" sz="1800" dirty="0">
                <a:solidFill>
                  <a:srgbClr val="1F3763"/>
                </a:solidFill>
                <a:effectLst/>
                <a:latin typeface="Calibri" panose="020F0502020204030204" pitchFamily="34" charset="0"/>
                <a:ea typeface="Calibri" panose="020F0502020204030204" pitchFamily="34" charset="0"/>
                <a:cs typeface="Calibri" panose="020F0502020204030204" pitchFamily="34" charset="0"/>
              </a:rPr>
              <a:t>Wheat represents those who in pure and honest hearts receive the truth the good seed consecrating their all to the Lord. The tare class represents the false Christians the hypocrites who are planted and developed because of the errors which crept into the earlier church leading to the development of the great papal and Babylonish systems predominantly made up of tares.</a:t>
            </a:r>
          </a:p>
          <a:p>
            <a:pPr marL="0" marR="0">
              <a:spcBef>
                <a:spcPts val="0"/>
              </a:spcBef>
              <a:spcAft>
                <a:spcPts val="0"/>
              </a:spcAft>
            </a:pPr>
            <a:r>
              <a:rPr lang="en-US" sz="1800" dirty="0">
                <a:solidFill>
                  <a:srgbClr val="1F3763"/>
                </a:solidFill>
                <a:effectLst/>
                <a:latin typeface="Calibri" panose="020F0502020204030204" pitchFamily="34" charset="0"/>
                <a:ea typeface="Calibri" panose="020F0502020204030204" pitchFamily="34" charset="0"/>
                <a:cs typeface="Calibri" panose="020F0502020204030204" pitchFamily="34" charset="0"/>
              </a:rPr>
              <a:t> </a:t>
            </a:r>
          </a:p>
          <a:p>
            <a:pPr marL="0" marR="0">
              <a:spcBef>
                <a:spcPts val="0"/>
              </a:spcBef>
              <a:spcAft>
                <a:spcPts val="0"/>
              </a:spcAft>
            </a:pPr>
            <a:r>
              <a:rPr lang="en-US" sz="1800" dirty="0">
                <a:solidFill>
                  <a:srgbClr val="1F3763"/>
                </a:solidFill>
                <a:effectLst/>
                <a:latin typeface="Calibri" panose="020F0502020204030204" pitchFamily="34" charset="0"/>
                <a:ea typeface="Calibri" panose="020F0502020204030204" pitchFamily="34" charset="0"/>
                <a:cs typeface="Calibri" panose="020F0502020204030204" pitchFamily="34" charset="0"/>
              </a:rPr>
              <a:t>In the case of the dragnet “This parable represents the nominal Christian Church as the nominal prospective Kingdom of God—the net cast into the sea (the world), which gathered fish (men—Matt. 4:19) of every kind (real Christians, half deceived and deluded Christians, and multitudes of hypocrites); which, when it is full (in the fulness of God’s time), is drawn to shore.  “This of course occurs in the Harvest Time.</a:t>
            </a:r>
          </a:p>
          <a:p>
            <a:pPr marL="0" marR="0">
              <a:spcBef>
                <a:spcPts val="0"/>
              </a:spcBef>
              <a:spcAft>
                <a:spcPts val="0"/>
              </a:spcAft>
            </a:pPr>
            <a:r>
              <a:rPr lang="en-US" sz="1800" dirty="0">
                <a:solidFill>
                  <a:srgbClr val="1F3763"/>
                </a:solidFill>
                <a:effectLst/>
                <a:latin typeface="Calibri" panose="020F0502020204030204" pitchFamily="34" charset="0"/>
                <a:ea typeface="Calibri" panose="020F0502020204030204" pitchFamily="34" charset="0"/>
                <a:cs typeface="Calibri" panose="020F0502020204030204" pitchFamily="34" charset="0"/>
              </a:rPr>
              <a:t> </a:t>
            </a:r>
          </a:p>
          <a:p>
            <a:pPr marL="0" marR="0">
              <a:spcBef>
                <a:spcPts val="0"/>
              </a:spcBef>
              <a:spcAft>
                <a:spcPts val="0"/>
              </a:spcAft>
            </a:pPr>
            <a:r>
              <a:rPr lang="en-US" sz="1800" dirty="0">
                <a:solidFill>
                  <a:srgbClr val="1F3763"/>
                </a:solidFill>
                <a:effectLst/>
                <a:latin typeface="Calibri" panose="020F0502020204030204" pitchFamily="34" charset="0"/>
                <a:ea typeface="Calibri" panose="020F0502020204030204" pitchFamily="34" charset="0"/>
                <a:cs typeface="Calibri" panose="020F0502020204030204" pitchFamily="34" charset="0"/>
              </a:rPr>
              <a:t>The casting in of the net represents the invitation to the High Calling and when enough had been called the net was drawn to shore. </a:t>
            </a:r>
            <a:r>
              <a:rPr lang="en-US" sz="1800" b="1" dirty="0">
                <a:solidFill>
                  <a:srgbClr val="1F3763"/>
                </a:solidFill>
                <a:effectLst/>
                <a:latin typeface="Calibri" panose="020F0502020204030204" pitchFamily="34" charset="0"/>
                <a:ea typeface="Calibri" panose="020F0502020204030204" pitchFamily="34" charset="0"/>
                <a:cs typeface="Calibri" panose="020F0502020204030204" pitchFamily="34" charset="0"/>
              </a:rPr>
              <a:t>Immediately a separating of dividing work between the desired type and quantity of fish while casting aside the unworthy ones.</a:t>
            </a:r>
            <a:endParaRPr lang="en-US" sz="1800" dirty="0">
              <a:solidFill>
                <a:srgbClr val="1F3763"/>
              </a:solidFill>
              <a:effectLst/>
              <a:latin typeface="Calibri" panose="020F0502020204030204" pitchFamily="34" charset="0"/>
              <a:ea typeface="Calibri" panose="020F0502020204030204" pitchFamily="34" charset="0"/>
              <a:cs typeface="Calibri" panose="020F0502020204030204" pitchFamily="34" charset="0"/>
            </a:endParaRPr>
          </a:p>
          <a:p>
            <a:pPr marL="0" marR="0">
              <a:spcBef>
                <a:spcPts val="0"/>
              </a:spcBef>
              <a:spcAft>
                <a:spcPts val="0"/>
              </a:spcAft>
            </a:pPr>
            <a:r>
              <a:rPr lang="en-US" sz="1800" dirty="0">
                <a:solidFill>
                  <a:srgbClr val="1F3763"/>
                </a:solidFill>
                <a:effectLst/>
                <a:latin typeface="Calibri" panose="020F0502020204030204" pitchFamily="34" charset="0"/>
                <a:ea typeface="Calibri" panose="020F0502020204030204" pitchFamily="34" charset="0"/>
                <a:cs typeface="Calibri" panose="020F0502020204030204" pitchFamily="34" charset="0"/>
              </a:rPr>
              <a:t> </a:t>
            </a:r>
          </a:p>
          <a:p>
            <a:pPr marL="0" marR="0">
              <a:spcBef>
                <a:spcPts val="0"/>
              </a:spcBef>
              <a:spcAft>
                <a:spcPts val="0"/>
              </a:spcAft>
            </a:pPr>
            <a:r>
              <a:rPr lang="en-US" sz="1800" dirty="0">
                <a:solidFill>
                  <a:srgbClr val="1F3763"/>
                </a:solidFill>
                <a:effectLst/>
                <a:latin typeface="Calibri" panose="020F0502020204030204" pitchFamily="34" charset="0"/>
                <a:ea typeface="Calibri" panose="020F0502020204030204" pitchFamily="34" charset="0"/>
                <a:cs typeface="Calibri" panose="020F0502020204030204" pitchFamily="34" charset="0"/>
              </a:rPr>
              <a:t>This separation illustrated in these two parables only represented the one part of the work to be accomplished.</a:t>
            </a:r>
          </a:p>
          <a:p>
            <a:pPr marL="0" marR="0">
              <a:spcBef>
                <a:spcPts val="0"/>
              </a:spcBef>
              <a:spcAft>
                <a:spcPts val="0"/>
              </a:spcAft>
            </a:pPr>
            <a:r>
              <a:rPr lang="en-US" sz="1800" dirty="0">
                <a:solidFill>
                  <a:srgbClr val="1F3763"/>
                </a:solidFill>
                <a:effectLst/>
                <a:latin typeface="Calibri" panose="020F0502020204030204" pitchFamily="34" charset="0"/>
                <a:ea typeface="Calibri" panose="020F0502020204030204" pitchFamily="34" charset="0"/>
                <a:cs typeface="Calibri" panose="020F0502020204030204" pitchFamily="34" charset="0"/>
              </a:rPr>
              <a:t> </a:t>
            </a:r>
          </a:p>
          <a:p>
            <a:pPr marL="0" marR="0">
              <a:spcBef>
                <a:spcPts val="0"/>
              </a:spcBef>
              <a:spcAft>
                <a:spcPts val="0"/>
              </a:spcAft>
            </a:pPr>
            <a:r>
              <a:rPr lang="en-US" sz="1800" dirty="0">
                <a:solidFill>
                  <a:srgbClr val="1F3763"/>
                </a:solidFill>
                <a:effectLst/>
                <a:latin typeface="Calibri" panose="020F0502020204030204" pitchFamily="34" charset="0"/>
                <a:ea typeface="Calibri" panose="020F0502020204030204" pitchFamily="34" charset="0"/>
                <a:cs typeface="Calibri" panose="020F0502020204030204" pitchFamily="34" charset="0"/>
              </a:rPr>
              <a:t>On page 188 par. 1 volume3 the Pastor wrote, “Though coming out of Babylon is one step, and a long one, in the direction of complete overcoming, it is by no means the last one; and we should be careful to guard against a disposition to rest after every advance step of the way."</a:t>
            </a:r>
          </a:p>
          <a:p>
            <a:pPr marL="0" marR="0">
              <a:spcBef>
                <a:spcPts val="0"/>
              </a:spcBef>
              <a:spcAft>
                <a:spcPts val="0"/>
              </a:spcAft>
            </a:pPr>
            <a:r>
              <a:rPr lang="en-US" sz="1800" dirty="0">
                <a:solidFill>
                  <a:srgbClr val="1F3763"/>
                </a:solidFill>
                <a:effectLst/>
                <a:latin typeface="Calibri" panose="020F0502020204030204" pitchFamily="34" charset="0"/>
                <a:ea typeface="Calibri" panose="020F0502020204030204" pitchFamily="34" charset="0"/>
                <a:cs typeface="Calibri" panose="020F0502020204030204" pitchFamily="34" charset="0"/>
              </a:rPr>
              <a:t> </a:t>
            </a:r>
          </a:p>
          <a:p>
            <a:pPr marL="0" marR="0">
              <a:spcBef>
                <a:spcPts val="0"/>
              </a:spcBef>
              <a:spcAft>
                <a:spcPts val="0"/>
              </a:spcAft>
            </a:pPr>
            <a:r>
              <a:rPr lang="en-US" sz="1800" dirty="0">
                <a:solidFill>
                  <a:srgbClr val="1F3763"/>
                </a:solidFill>
                <a:effectLst/>
                <a:latin typeface="Calibri" panose="020F0502020204030204" pitchFamily="34" charset="0"/>
                <a:ea typeface="Calibri" panose="020F0502020204030204" pitchFamily="34" charset="0"/>
                <a:cs typeface="Calibri" panose="020F0502020204030204" pitchFamily="34" charset="0"/>
              </a:rPr>
              <a:t>Not only have many fallen away by not heeding the call to come out of her my people but among those who did come out there were many tastings and siftings that took place to determine if they would be faithful unto the end. These testing and siftings continue to our day.</a:t>
            </a:r>
          </a:p>
          <a:p>
            <a:endParaRPr lang="en-US" dirty="0"/>
          </a:p>
        </p:txBody>
      </p:sp>
      <p:sp>
        <p:nvSpPr>
          <p:cNvPr id="4" name="Slide Number Placeholder 3"/>
          <p:cNvSpPr>
            <a:spLocks noGrp="1"/>
          </p:cNvSpPr>
          <p:nvPr>
            <p:ph type="sldNum" sz="quarter" idx="5"/>
          </p:nvPr>
        </p:nvSpPr>
        <p:spPr/>
        <p:txBody>
          <a:bodyPr/>
          <a:lstStyle/>
          <a:p>
            <a:fld id="{2E67E618-762B-4CD2-8BEF-C6A623DB6A3B}" type="slidenum">
              <a:rPr lang="en-US" smtClean="0"/>
              <a:t>16</a:t>
            </a:fld>
            <a:endParaRPr lang="en-US"/>
          </a:p>
        </p:txBody>
      </p:sp>
    </p:spTree>
    <p:extLst>
      <p:ext uri="{BB962C8B-B14F-4D97-AF65-F5344CB8AC3E}">
        <p14:creationId xmlns:p14="http://schemas.microsoft.com/office/powerpoint/2010/main" val="21241301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200"/>
              </a:spcBef>
              <a:spcAft>
                <a:spcPts val="0"/>
              </a:spcAft>
            </a:pPr>
            <a:r>
              <a:rPr lang="en-US" sz="1800" b="1" dirty="0">
                <a:solidFill>
                  <a:srgbClr val="BF8F00"/>
                </a:solidFill>
                <a:effectLst/>
                <a:latin typeface="Calibri Light" panose="020F0302020204030204" pitchFamily="34" charset="0"/>
                <a:ea typeface="Times New Roman" panose="02020603050405020304" pitchFamily="18" charset="0"/>
                <a:cs typeface="Times New Roman" panose="02020603050405020304" pitchFamily="18" charset="0"/>
              </a:rPr>
              <a:t>Wise and foolish virgins (1874 and onward) </a:t>
            </a:r>
          </a:p>
          <a:p>
            <a:pPr marL="0" marR="0">
              <a:spcBef>
                <a:spcPts val="0"/>
              </a:spcBef>
              <a:spcAft>
                <a:spcPts val="0"/>
              </a:spcAft>
            </a:pPr>
            <a:r>
              <a:rPr lang="en-US" sz="1800" dirty="0">
                <a:solidFill>
                  <a:srgbClr val="1F3763"/>
                </a:solidFill>
                <a:effectLst/>
                <a:latin typeface="Calibri" panose="020F0502020204030204" pitchFamily="34" charset="0"/>
                <a:ea typeface="Calibri" panose="020F0502020204030204" pitchFamily="34" charset="0"/>
                <a:cs typeface="Calibri" panose="020F0502020204030204" pitchFamily="34" charset="0"/>
              </a:rPr>
              <a:t>R5523 “Let us note that all the "virgins" are to hear this Message, "Behold the Bridegroom!" – the expected One has come. It does not follow that they will all hear at once –... . During the period of the "cry," …, all of the virgin class must hear it.”</a:t>
            </a:r>
          </a:p>
          <a:p>
            <a:pPr marL="0" marR="0">
              <a:spcBef>
                <a:spcPts val="0"/>
              </a:spcBef>
              <a:spcAft>
                <a:spcPts val="0"/>
              </a:spcAft>
            </a:pPr>
            <a:r>
              <a:rPr lang="en-US" sz="1800" dirty="0">
                <a:solidFill>
                  <a:srgbClr val="1F3763"/>
                </a:solidFill>
                <a:effectLst/>
                <a:latin typeface="Calibri" panose="020F0502020204030204" pitchFamily="34" charset="0"/>
                <a:ea typeface="Calibri" panose="020F0502020204030204" pitchFamily="34" charset="0"/>
                <a:cs typeface="Calibri" panose="020F0502020204030204" pitchFamily="34" charset="0"/>
              </a:rPr>
              <a:t> </a:t>
            </a:r>
          </a:p>
          <a:p>
            <a:pPr marL="0" marR="0">
              <a:spcBef>
                <a:spcPts val="0"/>
              </a:spcBef>
              <a:spcAft>
                <a:spcPts val="0"/>
              </a:spcAft>
            </a:pPr>
            <a:r>
              <a:rPr lang="en-US" sz="1800" dirty="0">
                <a:solidFill>
                  <a:srgbClr val="1F3763"/>
                </a:solidFill>
                <a:effectLst/>
                <a:latin typeface="Calibri" panose="020F0502020204030204" pitchFamily="34" charset="0"/>
                <a:ea typeface="Calibri" panose="020F0502020204030204" pitchFamily="34" charset="0"/>
                <a:cs typeface="Calibri" panose="020F0502020204030204" pitchFamily="34" charset="0"/>
              </a:rPr>
              <a:t>We would add here that any who come into the truth after 1881 would be required to hear the message “Behold the Bridegroom” our Lord is now present. Here we see that this parable has application even in our day as one enters to replace another who lost their crown, becoming a virgins they would need to understand this and other especially important truths, present truth.</a:t>
            </a:r>
          </a:p>
          <a:p>
            <a:pPr marL="0" marR="0">
              <a:spcBef>
                <a:spcPts val="0"/>
              </a:spcBef>
              <a:spcAft>
                <a:spcPts val="0"/>
              </a:spcAft>
            </a:pPr>
            <a:r>
              <a:rPr lang="en-US" sz="1800" dirty="0">
                <a:solidFill>
                  <a:srgbClr val="1F3763"/>
                </a:solidFill>
                <a:effectLst/>
                <a:latin typeface="Calibri" panose="020F0502020204030204" pitchFamily="34" charset="0"/>
                <a:ea typeface="Calibri" panose="020F0502020204030204" pitchFamily="34" charset="0"/>
                <a:cs typeface="Calibri" panose="020F0502020204030204" pitchFamily="34" charset="0"/>
              </a:rPr>
              <a:t> </a:t>
            </a:r>
          </a:p>
          <a:p>
            <a:pPr marL="0" marR="0">
              <a:spcBef>
                <a:spcPts val="0"/>
              </a:spcBef>
              <a:spcAft>
                <a:spcPts val="0"/>
              </a:spcAft>
            </a:pPr>
            <a:r>
              <a:rPr lang="en-US" sz="1800" dirty="0">
                <a:solidFill>
                  <a:srgbClr val="1F3763"/>
                </a:solidFill>
                <a:effectLst/>
                <a:latin typeface="Calibri" panose="020F0502020204030204" pitchFamily="34" charset="0"/>
                <a:ea typeface="Calibri" panose="020F0502020204030204" pitchFamily="34" charset="0"/>
                <a:cs typeface="Calibri" panose="020F0502020204030204" pitchFamily="34" charset="0"/>
              </a:rPr>
              <a:t>“The "oil" of the parable evidently represents the Holy Spirit, while the "lamps" represent the Bible. All these virgins had the Bible and some light therefrom; but only those possessing the Spirit of the Truth in their hearts in good supply would be able to hold out. To the others the Lamp would cease to burn. They would cease to be able to appreciate and apply the Scriptural prophecies relative to Christ's Second Coming.”</a:t>
            </a:r>
          </a:p>
          <a:p>
            <a:pPr marL="0" marR="0">
              <a:spcBef>
                <a:spcPts val="0"/>
              </a:spcBef>
              <a:spcAft>
                <a:spcPts val="0"/>
              </a:spcAft>
            </a:pPr>
            <a:r>
              <a:rPr lang="en-US" sz="1800" dirty="0">
                <a:solidFill>
                  <a:srgbClr val="1F3763"/>
                </a:solidFill>
                <a:effectLst/>
                <a:latin typeface="Calibri" panose="020F0502020204030204" pitchFamily="34" charset="0"/>
                <a:ea typeface="Calibri" panose="020F0502020204030204" pitchFamily="34" charset="0"/>
                <a:cs typeface="Calibri" panose="020F0502020204030204" pitchFamily="34" charset="0"/>
              </a:rPr>
              <a:t> </a:t>
            </a:r>
          </a:p>
          <a:p>
            <a:pPr marL="0" marR="0">
              <a:spcBef>
                <a:spcPts val="0"/>
              </a:spcBef>
              <a:spcAft>
                <a:spcPts val="0"/>
              </a:spcAft>
            </a:pPr>
            <a:r>
              <a:rPr lang="en-US" sz="1800" dirty="0">
                <a:solidFill>
                  <a:srgbClr val="1F3763"/>
                </a:solidFill>
                <a:effectLst/>
                <a:latin typeface="Calibri" panose="020F0502020204030204" pitchFamily="34" charset="0"/>
                <a:ea typeface="Calibri" panose="020F0502020204030204" pitchFamily="34" charset="0"/>
                <a:cs typeface="Calibri" panose="020F0502020204030204" pitchFamily="34" charset="0"/>
              </a:rPr>
              <a:t>What happens then as respects the foolish virgins? Evidently, they fail to keep their lamps burning brightly by failing to properly study and prove all things and additionally failing to love the truth sufficiently thus allowing their lamps to dim. This class is in danger of allowing their lamps to completely go out.</a:t>
            </a:r>
          </a:p>
          <a:p>
            <a:pPr marL="0" marR="0">
              <a:spcBef>
                <a:spcPts val="0"/>
              </a:spcBef>
              <a:spcAft>
                <a:spcPts val="0"/>
              </a:spcAft>
            </a:pPr>
            <a:r>
              <a:rPr lang="en-US" sz="1800" dirty="0">
                <a:solidFill>
                  <a:srgbClr val="1F3763"/>
                </a:solidFill>
                <a:effectLst/>
                <a:latin typeface="Calibri" panose="020F0502020204030204" pitchFamily="34" charset="0"/>
                <a:ea typeface="Calibri" panose="020F0502020204030204" pitchFamily="34" charset="0"/>
                <a:cs typeface="Calibri" panose="020F0502020204030204" pitchFamily="34" charset="0"/>
              </a:rPr>
              <a:t> </a:t>
            </a:r>
          </a:p>
          <a:p>
            <a:pPr marL="0" marR="0">
              <a:spcBef>
                <a:spcPts val="0"/>
              </a:spcBef>
              <a:spcAft>
                <a:spcPts val="0"/>
              </a:spcAft>
            </a:pPr>
            <a:r>
              <a:rPr lang="en-US" sz="1800" dirty="0">
                <a:solidFill>
                  <a:srgbClr val="1F3763"/>
                </a:solidFill>
                <a:effectLst/>
                <a:latin typeface="Calibri" panose="020F0502020204030204" pitchFamily="34" charset="0"/>
                <a:ea typeface="Calibri" panose="020F0502020204030204" pitchFamily="34" charset="0"/>
                <a:cs typeface="Calibri" panose="020F0502020204030204" pitchFamily="34" charset="0"/>
              </a:rPr>
              <a:t>Matt 6:23 But if thine eye be evil, thy whole body shall be full of darkness. </a:t>
            </a:r>
            <a:r>
              <a:rPr lang="en-US" sz="1800" b="1" dirty="0">
                <a:solidFill>
                  <a:srgbClr val="1F3763"/>
                </a:solidFill>
                <a:effectLst/>
                <a:latin typeface="Calibri" panose="020F0502020204030204" pitchFamily="34" charset="0"/>
                <a:ea typeface="Calibri" panose="020F0502020204030204" pitchFamily="34" charset="0"/>
                <a:cs typeface="Calibri" panose="020F0502020204030204" pitchFamily="34" charset="0"/>
              </a:rPr>
              <a:t>If therefore the light that is in thee be darkness, how great is that darkness!</a:t>
            </a:r>
            <a:endParaRPr lang="en-US" sz="1800" dirty="0">
              <a:solidFill>
                <a:srgbClr val="1F3763"/>
              </a:solidFill>
              <a:effectLst/>
              <a:latin typeface="Calibri" panose="020F0502020204030204" pitchFamily="34" charset="0"/>
              <a:ea typeface="Calibri" panose="020F0502020204030204" pitchFamily="34" charset="0"/>
              <a:cs typeface="Calibri" panose="020F0502020204030204" pitchFamily="34" charset="0"/>
            </a:endParaRPr>
          </a:p>
          <a:p>
            <a:pPr marL="0" marR="0">
              <a:spcBef>
                <a:spcPts val="0"/>
              </a:spcBef>
              <a:spcAft>
                <a:spcPts val="0"/>
              </a:spcAft>
            </a:pPr>
            <a:r>
              <a:rPr lang="en-US" sz="1800" dirty="0">
                <a:solidFill>
                  <a:srgbClr val="1F3763"/>
                </a:solidFill>
                <a:effectLst/>
                <a:latin typeface="Calibri" panose="020F0502020204030204" pitchFamily="34" charset="0"/>
                <a:ea typeface="Calibri" panose="020F0502020204030204" pitchFamily="34" charset="0"/>
                <a:cs typeface="Calibri" panose="020F0502020204030204" pitchFamily="34" charset="0"/>
              </a:rPr>
              <a:t> </a:t>
            </a:r>
          </a:p>
          <a:p>
            <a:pPr marL="0" marR="0">
              <a:spcBef>
                <a:spcPts val="0"/>
              </a:spcBef>
              <a:spcAft>
                <a:spcPts val="0"/>
              </a:spcAft>
            </a:pPr>
            <a:r>
              <a:rPr lang="en-US" sz="1800" dirty="0">
                <a:solidFill>
                  <a:srgbClr val="1F3763"/>
                </a:solidFill>
                <a:effectLst/>
                <a:latin typeface="Calibri" panose="020F0502020204030204" pitchFamily="34" charset="0"/>
                <a:ea typeface="Calibri" panose="020F0502020204030204" pitchFamily="34" charset="0"/>
                <a:cs typeface="Calibri" panose="020F0502020204030204" pitchFamily="34" charset="0"/>
              </a:rPr>
              <a:t>Eventually the last member of the church will enter the marriage beyond the veil leaving only those foolish virgins remaining this side the veil. These are pictured as knocking wanting entrance into the marriage feast but are refused because they are not recognized as members of the bride class. </a:t>
            </a:r>
          </a:p>
          <a:p>
            <a:pPr marL="0" marR="0">
              <a:spcBef>
                <a:spcPts val="0"/>
              </a:spcBef>
              <a:spcAft>
                <a:spcPts val="0"/>
              </a:spcAft>
            </a:pPr>
            <a:r>
              <a:rPr lang="en-US" sz="1800" dirty="0">
                <a:solidFill>
                  <a:srgbClr val="1F3763"/>
                </a:solidFill>
                <a:effectLst/>
                <a:latin typeface="Calibri" panose="020F0502020204030204" pitchFamily="34" charset="0"/>
                <a:ea typeface="Calibri" panose="020F0502020204030204" pitchFamily="34" charset="0"/>
                <a:cs typeface="Calibri" panose="020F0502020204030204" pitchFamily="34" charset="0"/>
              </a:rPr>
              <a:t> </a:t>
            </a:r>
          </a:p>
          <a:p>
            <a:pPr marL="0" marR="0">
              <a:spcBef>
                <a:spcPts val="0"/>
              </a:spcBef>
              <a:spcAft>
                <a:spcPts val="0"/>
              </a:spcAft>
            </a:pPr>
            <a:r>
              <a:rPr lang="en-US" sz="1800" dirty="0">
                <a:solidFill>
                  <a:srgbClr val="1F3763"/>
                </a:solidFill>
                <a:effectLst/>
                <a:latin typeface="Calibri" panose="020F0502020204030204" pitchFamily="34" charset="0"/>
                <a:ea typeface="Calibri" panose="020F0502020204030204" pitchFamily="34" charset="0"/>
                <a:cs typeface="Calibri" panose="020F0502020204030204" pitchFamily="34" charset="0"/>
              </a:rPr>
              <a:t>This also pictures the closing of the door, which we will have more to say in just a minute but suffice it to say after the wise virgins have entered, no longer will there be any opportunity to be a joint heir with our Lord, a member of the bride class as that opportunity will be closed forever.</a:t>
            </a:r>
          </a:p>
          <a:p>
            <a:endParaRPr lang="en-US" dirty="0"/>
          </a:p>
        </p:txBody>
      </p:sp>
      <p:sp>
        <p:nvSpPr>
          <p:cNvPr id="4" name="Slide Number Placeholder 3"/>
          <p:cNvSpPr>
            <a:spLocks noGrp="1"/>
          </p:cNvSpPr>
          <p:nvPr>
            <p:ph type="sldNum" sz="quarter" idx="5"/>
          </p:nvPr>
        </p:nvSpPr>
        <p:spPr/>
        <p:txBody>
          <a:bodyPr/>
          <a:lstStyle/>
          <a:p>
            <a:fld id="{2E67E618-762B-4CD2-8BEF-C6A623DB6A3B}" type="slidenum">
              <a:rPr lang="en-US" smtClean="0"/>
              <a:t>17</a:t>
            </a:fld>
            <a:endParaRPr lang="en-US"/>
          </a:p>
        </p:txBody>
      </p:sp>
    </p:spTree>
    <p:extLst>
      <p:ext uri="{BB962C8B-B14F-4D97-AF65-F5344CB8AC3E}">
        <p14:creationId xmlns:p14="http://schemas.microsoft.com/office/powerpoint/2010/main" val="10925928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200"/>
              </a:spcBef>
              <a:spcAft>
                <a:spcPts val="0"/>
              </a:spcAft>
            </a:pPr>
            <a:r>
              <a:rPr lang="en-US" sz="1800" b="1" dirty="0">
                <a:solidFill>
                  <a:srgbClr val="BF8F00"/>
                </a:solidFill>
                <a:effectLst/>
                <a:latin typeface="Calibri Light" panose="020F0302020204030204" pitchFamily="34" charset="0"/>
                <a:ea typeface="Times New Roman" panose="02020603050405020304" pitchFamily="18" charset="0"/>
                <a:cs typeface="Times New Roman" panose="02020603050405020304" pitchFamily="18" charset="0"/>
              </a:rPr>
              <a:t>Wedding Garment (1878 and onward)</a:t>
            </a:r>
          </a:p>
          <a:p>
            <a:pPr marL="0" marR="0">
              <a:spcBef>
                <a:spcPts val="0"/>
              </a:spcBef>
              <a:spcAft>
                <a:spcPts val="0"/>
              </a:spcAft>
            </a:pPr>
            <a:r>
              <a:rPr lang="en-US" sz="1800" dirty="0">
                <a:solidFill>
                  <a:srgbClr val="1F3763"/>
                </a:solidFill>
                <a:effectLst/>
                <a:latin typeface="Calibri" panose="020F0502020204030204" pitchFamily="34" charset="0"/>
                <a:ea typeface="Calibri" panose="020F0502020204030204" pitchFamily="34" charset="0"/>
                <a:cs typeface="Calibri" panose="020F0502020204030204" pitchFamily="34" charset="0"/>
              </a:rPr>
              <a:t> </a:t>
            </a:r>
          </a:p>
          <a:p>
            <a:pPr marL="0" marR="0">
              <a:spcBef>
                <a:spcPts val="0"/>
              </a:spcBef>
              <a:spcAft>
                <a:spcPts val="0"/>
              </a:spcAft>
            </a:pPr>
            <a:r>
              <a:rPr lang="en-US" sz="1800" dirty="0">
                <a:solidFill>
                  <a:srgbClr val="1F3763"/>
                </a:solidFill>
                <a:effectLst/>
                <a:latin typeface="Calibri" panose="020F0502020204030204" pitchFamily="34" charset="0"/>
                <a:ea typeface="Calibri" panose="020F0502020204030204" pitchFamily="34" charset="0"/>
                <a:cs typeface="Calibri" panose="020F0502020204030204" pitchFamily="34" charset="0"/>
              </a:rPr>
              <a:t>Now let us look at the Wedding Garment test. This is found in Matt 22:1-14. Here we see that three calls went out to gather wedding guests for the Kings son. At the end of this call when sufficient guests had entered the guest chamber an inspection occurs to ensure that all were wearing the wedding robe provided. This inspection is recorded in versus 11-14.</a:t>
            </a:r>
          </a:p>
          <a:p>
            <a:pPr marL="0" marR="0">
              <a:spcBef>
                <a:spcPts val="0"/>
              </a:spcBef>
              <a:spcAft>
                <a:spcPts val="0"/>
              </a:spcAft>
            </a:pPr>
            <a:r>
              <a:rPr lang="en-US" sz="1800" dirty="0">
                <a:solidFill>
                  <a:srgbClr val="1F3763"/>
                </a:solidFill>
                <a:effectLst/>
                <a:latin typeface="Calibri" panose="020F0502020204030204" pitchFamily="34" charset="0"/>
                <a:ea typeface="Calibri" panose="020F0502020204030204" pitchFamily="34" charset="0"/>
                <a:cs typeface="Calibri" panose="020F0502020204030204" pitchFamily="34" charset="0"/>
              </a:rPr>
              <a:t> </a:t>
            </a:r>
          </a:p>
          <a:p>
            <a:pPr marL="0" marR="0" algn="just">
              <a:spcBef>
                <a:spcPts val="300"/>
              </a:spcBef>
              <a:spcAft>
                <a:spcPts val="300"/>
              </a:spcAft>
            </a:pPr>
            <a:r>
              <a:rPr lang="en-US" sz="1800" i="0" dirty="0">
                <a:solidFill>
                  <a:srgbClr val="0000FF"/>
                </a:solidFill>
                <a:effectLst/>
                <a:latin typeface="Calibri" panose="020F0502020204030204" pitchFamily="34" charset="0"/>
                <a:ea typeface="Times New Roman" panose="02020603050405020304" pitchFamily="18" charset="0"/>
                <a:cs typeface="Segoe UI" panose="020B0502040204020203" pitchFamily="34" charset="0"/>
              </a:rPr>
              <a:t>And when the king came in to see the guests, he saw there a man which had not on a wedding garment. The king said to the servants, Bind him hand and foot, and take him away, and cast him into outer darkness; there shall be weeping and gnashing of teeth. For many are called, but few are chosen.</a:t>
            </a:r>
            <a:endParaRPr lang="en-US" sz="1800" i="1" dirty="0">
              <a:solidFill>
                <a:srgbClr val="0000FF"/>
              </a:solidFill>
              <a:effectLst/>
              <a:latin typeface="Calibri" panose="020F0502020204030204" pitchFamily="34" charset="0"/>
              <a:ea typeface="Times New Roman" panose="02020603050405020304" pitchFamily="18" charset="0"/>
              <a:cs typeface="Segoe UI" panose="020B0502040204020203" pitchFamily="34" charset="0"/>
            </a:endParaRPr>
          </a:p>
          <a:p>
            <a:pPr marL="0" marR="0">
              <a:spcBef>
                <a:spcPts val="0"/>
              </a:spcBef>
              <a:spcAft>
                <a:spcPts val="0"/>
              </a:spcAft>
            </a:pPr>
            <a:r>
              <a:rPr lang="en-US" sz="1800" dirty="0">
                <a:solidFill>
                  <a:srgbClr val="1F3763"/>
                </a:solidFill>
                <a:effectLst/>
                <a:latin typeface="Calibri" panose="020F0502020204030204" pitchFamily="34" charset="0"/>
                <a:ea typeface="Calibri" panose="020F0502020204030204" pitchFamily="34" charset="0"/>
                <a:cs typeface="Calibri" panose="020F0502020204030204" pitchFamily="34" charset="0"/>
              </a:rPr>
              <a:t> </a:t>
            </a:r>
          </a:p>
          <a:p>
            <a:pPr marL="0" marR="0">
              <a:spcBef>
                <a:spcPts val="0"/>
              </a:spcBef>
              <a:spcAft>
                <a:spcPts val="0"/>
              </a:spcAft>
            </a:pPr>
            <a:r>
              <a:rPr lang="en-US" sz="1800" dirty="0">
                <a:solidFill>
                  <a:srgbClr val="1F3763"/>
                </a:solidFill>
                <a:effectLst/>
                <a:latin typeface="Calibri" panose="020F0502020204030204" pitchFamily="34" charset="0"/>
                <a:ea typeface="Calibri" panose="020F0502020204030204" pitchFamily="34" charset="0"/>
                <a:cs typeface="Calibri" panose="020F0502020204030204" pitchFamily="34" charset="0"/>
              </a:rPr>
              <a:t>The robe pictures our wedding garment or robe of Christ’s righteousness. And all those who had entered the guest chamber needed to have it on to even gain entrance. The fact that the King found one who was not wearing a robe indicates that he had taken it off, representing those who through pride and vain glory feel their position with the King had to do with their own merit thus counting the blood of Christ a common thing. These who fall away are not of the great company but rather represent those who go into second death.</a:t>
            </a:r>
          </a:p>
          <a:p>
            <a:pPr marL="0" marR="0">
              <a:spcBef>
                <a:spcPts val="0"/>
              </a:spcBef>
              <a:spcAft>
                <a:spcPts val="0"/>
              </a:spcAft>
            </a:pPr>
            <a:r>
              <a:rPr lang="en-US" sz="1800" dirty="0">
                <a:solidFill>
                  <a:srgbClr val="1F3763"/>
                </a:solidFill>
                <a:effectLst/>
                <a:latin typeface="Calibri" panose="020F0502020204030204" pitchFamily="34" charset="0"/>
                <a:ea typeface="Calibri" panose="020F0502020204030204" pitchFamily="34" charset="0"/>
                <a:cs typeface="Calibri" panose="020F0502020204030204" pitchFamily="34" charset="0"/>
              </a:rPr>
              <a:t> </a:t>
            </a:r>
          </a:p>
          <a:p>
            <a:pPr marL="0" marR="0" algn="just">
              <a:spcBef>
                <a:spcPts val="300"/>
              </a:spcBef>
              <a:spcAft>
                <a:spcPts val="300"/>
              </a:spcAft>
            </a:pPr>
            <a:r>
              <a:rPr lang="en-US" sz="1800" i="1" dirty="0">
                <a:solidFill>
                  <a:srgbClr val="0000FF"/>
                </a:solidFill>
                <a:effectLst/>
                <a:latin typeface="Calibri" panose="020F0502020204030204" pitchFamily="34" charset="0"/>
                <a:ea typeface="Times New Roman" panose="02020603050405020304" pitchFamily="18" charset="0"/>
                <a:cs typeface="Segoe UI" panose="020B0502040204020203" pitchFamily="34" charset="0"/>
              </a:rPr>
              <a:t>Hebrews 10:28-29; He that despised Moses' law died without mercy under two or three witnesses: Of how much sorer punishment, suppose ye, shall he be thought worthy, who hath trodden under foot the Son of God, and hath counted the blood of the covenant, wherewith he was sanctified, an unholy thing, and hath done despite unto the Spirit of grace?</a:t>
            </a:r>
          </a:p>
          <a:p>
            <a:endParaRPr lang="en-US" dirty="0"/>
          </a:p>
        </p:txBody>
      </p:sp>
      <p:sp>
        <p:nvSpPr>
          <p:cNvPr id="4" name="Slide Number Placeholder 3"/>
          <p:cNvSpPr>
            <a:spLocks noGrp="1"/>
          </p:cNvSpPr>
          <p:nvPr>
            <p:ph type="sldNum" sz="quarter" idx="5"/>
          </p:nvPr>
        </p:nvSpPr>
        <p:spPr/>
        <p:txBody>
          <a:bodyPr/>
          <a:lstStyle/>
          <a:p>
            <a:fld id="{2E67E618-762B-4CD2-8BEF-C6A623DB6A3B}" type="slidenum">
              <a:rPr lang="en-US" smtClean="0"/>
              <a:t>18</a:t>
            </a:fld>
            <a:endParaRPr lang="en-US"/>
          </a:p>
        </p:txBody>
      </p:sp>
    </p:spTree>
    <p:extLst>
      <p:ext uri="{BB962C8B-B14F-4D97-AF65-F5344CB8AC3E}">
        <p14:creationId xmlns:p14="http://schemas.microsoft.com/office/powerpoint/2010/main" val="30517629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pPr>
            <a:r>
              <a:rPr lang="en-US" sz="1800" b="1" i="1" dirty="0">
                <a:solidFill>
                  <a:srgbClr val="C45911"/>
                </a:solidFill>
                <a:effectLst/>
                <a:latin typeface="Calibri" panose="020F0502020204030204" pitchFamily="34" charset="0"/>
                <a:ea typeface="Calibri" panose="020F0502020204030204" pitchFamily="34" charset="0"/>
                <a:cs typeface="Calibri" panose="020F0502020204030204" pitchFamily="34" charset="0"/>
              </a:rPr>
              <a:t>The Sealing Work  C164-C167 top </a:t>
            </a:r>
            <a:r>
              <a:rPr lang="en-US" sz="1800" b="1" i="1" dirty="0" err="1">
                <a:solidFill>
                  <a:srgbClr val="C45911"/>
                </a:solidFill>
                <a:effectLst/>
                <a:latin typeface="Calibri" panose="020F0502020204030204" pitchFamily="34" charset="0"/>
                <a:ea typeface="Calibri" panose="020F0502020204030204" pitchFamily="34" charset="0"/>
                <a:cs typeface="Calibri" panose="020F0502020204030204" pitchFamily="34" charset="0"/>
              </a:rPr>
              <a:t>Ezek</a:t>
            </a:r>
            <a:r>
              <a:rPr lang="en-US" sz="1800" b="1" i="1" dirty="0">
                <a:solidFill>
                  <a:srgbClr val="C45911"/>
                </a:solidFill>
                <a:effectLst/>
                <a:latin typeface="Calibri" panose="020F0502020204030204" pitchFamily="34" charset="0"/>
                <a:ea typeface="Calibri" panose="020F0502020204030204" pitchFamily="34" charset="0"/>
                <a:cs typeface="Calibri" panose="020F0502020204030204" pitchFamily="34" charset="0"/>
              </a:rPr>
              <a:t> 9</a:t>
            </a:r>
          </a:p>
          <a:p>
            <a:pPr marL="342900" marR="0" lvl="0" indent="-342900" algn="just">
              <a:spcBef>
                <a:spcPts val="0"/>
              </a:spcBef>
              <a:spcAft>
                <a:spcPts val="0"/>
              </a:spcAft>
              <a:buFont typeface="+mj-lt"/>
              <a:buAutoNum type="alphaLcPeriod"/>
            </a:pPr>
            <a:r>
              <a:rPr lang="en-US" sz="1800" dirty="0">
                <a:solidFill>
                  <a:srgbClr val="1F3763"/>
                </a:solidFill>
                <a:effectLst/>
                <a:latin typeface="Calibri" panose="020F0502020204030204" pitchFamily="34" charset="0"/>
                <a:ea typeface="Calibri" panose="020F0502020204030204" pitchFamily="34" charset="0"/>
                <a:cs typeface="Calibri" panose="020F0502020204030204" pitchFamily="34" charset="0"/>
              </a:rPr>
              <a:t>Information necessary to separate from Babylon</a:t>
            </a:r>
          </a:p>
          <a:p>
            <a:pPr marL="342900" marR="0" lvl="0" indent="-342900" algn="just">
              <a:spcBef>
                <a:spcPts val="0"/>
              </a:spcBef>
              <a:spcAft>
                <a:spcPts val="0"/>
              </a:spcAft>
              <a:buFont typeface="+mj-lt"/>
              <a:buAutoNum type="alphaLcPeriod"/>
            </a:pPr>
            <a:r>
              <a:rPr lang="en-US" sz="1800" dirty="0">
                <a:solidFill>
                  <a:srgbClr val="1F3763"/>
                </a:solidFill>
                <a:effectLst/>
                <a:latin typeface="Calibri" panose="020F0502020204030204" pitchFamily="34" charset="0"/>
                <a:ea typeface="Calibri" panose="020F0502020204030204" pitchFamily="34" charset="0"/>
                <a:cs typeface="Calibri" panose="020F0502020204030204" pitchFamily="34" charset="0"/>
              </a:rPr>
              <a:t>Necessary to be unhurt from the trouble</a:t>
            </a:r>
          </a:p>
          <a:p>
            <a:pPr marL="342900" marR="0" lvl="0" indent="-342900" algn="just">
              <a:spcBef>
                <a:spcPts val="0"/>
              </a:spcBef>
              <a:spcAft>
                <a:spcPts val="0"/>
              </a:spcAft>
              <a:buFont typeface="+mj-lt"/>
              <a:buAutoNum type="alphaLcPeriod"/>
            </a:pPr>
            <a:r>
              <a:rPr lang="en-US" sz="1800" dirty="0">
                <a:solidFill>
                  <a:srgbClr val="1F3763"/>
                </a:solidFill>
                <a:effectLst/>
                <a:latin typeface="Calibri" panose="020F0502020204030204" pitchFamily="34" charset="0"/>
                <a:ea typeface="Calibri" panose="020F0502020204030204" pitchFamily="34" charset="0"/>
                <a:cs typeface="Calibri" panose="020F0502020204030204" pitchFamily="34" charset="0"/>
              </a:rPr>
              <a:t>Scriptures: Rev. 18:4; Rev. 7:3; Dan 12:10; </a:t>
            </a:r>
          </a:p>
          <a:p>
            <a:pPr marL="0" marR="0">
              <a:spcBef>
                <a:spcPts val="0"/>
              </a:spcBef>
              <a:spcAft>
                <a:spcPts val="0"/>
              </a:spcAft>
            </a:pPr>
            <a:r>
              <a:rPr lang="en-US" sz="1800" dirty="0">
                <a:solidFill>
                  <a:srgbClr val="1F3763"/>
                </a:solidFill>
                <a:effectLst/>
                <a:latin typeface="Calibri" panose="020F0502020204030204" pitchFamily="34" charset="0"/>
                <a:ea typeface="Calibri" panose="020F0502020204030204" pitchFamily="34" charset="0"/>
                <a:cs typeface="Calibri" panose="020F0502020204030204" pitchFamily="34" charset="0"/>
              </a:rPr>
              <a:t> </a:t>
            </a:r>
          </a:p>
          <a:p>
            <a:pPr marL="0" marR="0">
              <a:spcBef>
                <a:spcPts val="0"/>
              </a:spcBef>
              <a:spcAft>
                <a:spcPts val="0"/>
              </a:spcAft>
            </a:pPr>
            <a:r>
              <a:rPr lang="en-US" sz="1800" dirty="0">
                <a:solidFill>
                  <a:srgbClr val="1F3763"/>
                </a:solidFill>
                <a:effectLst/>
                <a:latin typeface="Calibri" panose="020F0502020204030204" pitchFamily="34" charset="0"/>
                <a:ea typeface="Calibri" panose="020F0502020204030204" pitchFamily="34" charset="0"/>
                <a:cs typeface="Calibri" panose="020F0502020204030204" pitchFamily="34" charset="0"/>
              </a:rPr>
              <a:t>We read of this in Rev. 7:3 </a:t>
            </a:r>
            <a:r>
              <a:rPr lang="en-US" sz="1800" i="1" u="none" strike="noStrike" dirty="0">
                <a:solidFill>
                  <a:srgbClr val="0000FF"/>
                </a:solidFill>
                <a:effectLst/>
                <a:latin typeface="Calibri" panose="020F0502020204030204" pitchFamily="34" charset="0"/>
                <a:ea typeface="Times New Roman" panose="02020603050405020304" pitchFamily="18" charset="0"/>
                <a:cs typeface="Segoe UI" panose="020B0502040204020203" pitchFamily="34" charset="0"/>
                <a:hlinkClick r:id="rId3"/>
              </a:rPr>
              <a:t>Saying</a:t>
            </a:r>
            <a:r>
              <a:rPr lang="en-US" sz="1800" i="1" u="none" strike="noStrike" dirty="0">
                <a:solidFill>
                  <a:srgbClr val="0000FF"/>
                </a:solidFill>
                <a:effectLst/>
                <a:latin typeface="Calibri" panose="020F0502020204030204" pitchFamily="34" charset="0"/>
                <a:ea typeface="Times New Roman" panose="02020603050405020304" pitchFamily="18" charset="0"/>
                <a:cs typeface="Segoe UI" panose="020B0502040204020203" pitchFamily="34" charset="0"/>
                <a:hlinkClick r:id="rId4"/>
              </a:rPr>
              <a:t>, Hurt</a:t>
            </a:r>
            <a:r>
              <a:rPr lang="en-US" sz="1800" i="1" dirty="0">
                <a:solidFill>
                  <a:srgbClr val="0000FF"/>
                </a:solidFill>
                <a:effectLst/>
                <a:latin typeface="Calibri" panose="020F0502020204030204" pitchFamily="34" charset="0"/>
                <a:ea typeface="Times New Roman" panose="02020603050405020304" pitchFamily="18" charset="0"/>
                <a:cs typeface="Segoe UI" panose="020B0502040204020203" pitchFamily="34" charset="0"/>
              </a:rPr>
              <a:t> </a:t>
            </a:r>
            <a:r>
              <a:rPr lang="en-US" sz="1800" i="1" u="none" strike="noStrike" dirty="0">
                <a:solidFill>
                  <a:srgbClr val="0000FF"/>
                </a:solidFill>
                <a:effectLst/>
                <a:latin typeface="Calibri" panose="020F0502020204030204" pitchFamily="34" charset="0"/>
                <a:ea typeface="Times New Roman" panose="02020603050405020304" pitchFamily="18" charset="0"/>
                <a:cs typeface="Segoe UI" panose="020B0502040204020203" pitchFamily="34" charset="0"/>
                <a:hlinkClick r:id="rId5"/>
              </a:rPr>
              <a:t>not</a:t>
            </a:r>
            <a:r>
              <a:rPr lang="en-US" sz="1800" i="1" dirty="0">
                <a:solidFill>
                  <a:srgbClr val="0000FF"/>
                </a:solidFill>
                <a:effectLst/>
                <a:latin typeface="Calibri" panose="020F0502020204030204" pitchFamily="34" charset="0"/>
                <a:ea typeface="Times New Roman" panose="02020603050405020304" pitchFamily="18" charset="0"/>
                <a:cs typeface="Segoe UI" panose="020B0502040204020203" pitchFamily="34" charset="0"/>
              </a:rPr>
              <a:t> </a:t>
            </a:r>
            <a:r>
              <a:rPr lang="en-US" sz="1800" i="1" u="none" strike="noStrike" dirty="0">
                <a:solidFill>
                  <a:srgbClr val="0000FF"/>
                </a:solidFill>
                <a:effectLst/>
                <a:latin typeface="Calibri" panose="020F0502020204030204" pitchFamily="34" charset="0"/>
                <a:ea typeface="Times New Roman" panose="02020603050405020304" pitchFamily="18" charset="0"/>
                <a:cs typeface="Segoe UI" panose="020B0502040204020203" pitchFamily="34" charset="0"/>
                <a:hlinkClick r:id="rId6"/>
              </a:rPr>
              <a:t>the earth</a:t>
            </a:r>
            <a:r>
              <a:rPr lang="en-US" sz="1800" i="1" u="none" strike="noStrike" dirty="0">
                <a:solidFill>
                  <a:srgbClr val="0000FF"/>
                </a:solidFill>
                <a:effectLst/>
                <a:latin typeface="Calibri" panose="020F0502020204030204" pitchFamily="34" charset="0"/>
                <a:ea typeface="Times New Roman" panose="02020603050405020304" pitchFamily="18" charset="0"/>
                <a:cs typeface="Segoe UI" panose="020B0502040204020203" pitchFamily="34" charset="0"/>
                <a:hlinkClick r:id="rId7"/>
              </a:rPr>
              <a:t>, neither</a:t>
            </a:r>
            <a:r>
              <a:rPr lang="en-US" sz="1800" i="1" dirty="0">
                <a:solidFill>
                  <a:srgbClr val="0000FF"/>
                </a:solidFill>
                <a:effectLst/>
                <a:latin typeface="Calibri" panose="020F0502020204030204" pitchFamily="34" charset="0"/>
                <a:ea typeface="Times New Roman" panose="02020603050405020304" pitchFamily="18" charset="0"/>
                <a:cs typeface="Segoe UI" panose="020B0502040204020203" pitchFamily="34" charset="0"/>
              </a:rPr>
              <a:t> </a:t>
            </a:r>
            <a:r>
              <a:rPr lang="en-US" sz="1800" i="1" u="none" strike="noStrike" dirty="0">
                <a:solidFill>
                  <a:srgbClr val="0000FF"/>
                </a:solidFill>
                <a:effectLst/>
                <a:latin typeface="Calibri" panose="020F0502020204030204" pitchFamily="34" charset="0"/>
                <a:ea typeface="Times New Roman" panose="02020603050405020304" pitchFamily="18" charset="0"/>
                <a:cs typeface="Segoe UI" panose="020B0502040204020203" pitchFamily="34" charset="0"/>
                <a:hlinkClick r:id="rId8"/>
              </a:rPr>
              <a:t>the sea</a:t>
            </a:r>
            <a:r>
              <a:rPr lang="en-US" sz="1800" i="1" u="none" strike="noStrike" dirty="0">
                <a:solidFill>
                  <a:srgbClr val="0000FF"/>
                </a:solidFill>
                <a:effectLst/>
                <a:latin typeface="Calibri" panose="020F0502020204030204" pitchFamily="34" charset="0"/>
                <a:ea typeface="Times New Roman" panose="02020603050405020304" pitchFamily="18" charset="0"/>
                <a:cs typeface="Segoe UI" panose="020B0502040204020203" pitchFamily="34" charset="0"/>
                <a:hlinkClick r:id="rId7"/>
              </a:rPr>
              <a:t>, nor</a:t>
            </a:r>
            <a:r>
              <a:rPr lang="en-US" sz="1800" i="1" dirty="0">
                <a:solidFill>
                  <a:srgbClr val="0000FF"/>
                </a:solidFill>
                <a:effectLst/>
                <a:latin typeface="Calibri" panose="020F0502020204030204" pitchFamily="34" charset="0"/>
                <a:ea typeface="Times New Roman" panose="02020603050405020304" pitchFamily="18" charset="0"/>
                <a:cs typeface="Segoe UI" panose="020B0502040204020203" pitchFamily="34" charset="0"/>
              </a:rPr>
              <a:t> </a:t>
            </a:r>
            <a:r>
              <a:rPr lang="en-US" sz="1800" i="1" u="none" strike="noStrike" dirty="0">
                <a:solidFill>
                  <a:srgbClr val="0000FF"/>
                </a:solidFill>
                <a:effectLst/>
                <a:latin typeface="Calibri" panose="020F0502020204030204" pitchFamily="34" charset="0"/>
                <a:ea typeface="Times New Roman" panose="02020603050405020304" pitchFamily="18" charset="0"/>
                <a:cs typeface="Segoe UI" panose="020B0502040204020203" pitchFamily="34" charset="0"/>
                <a:hlinkClick r:id="rId9"/>
              </a:rPr>
              <a:t>the trees</a:t>
            </a:r>
            <a:r>
              <a:rPr lang="en-US" sz="1800" i="1" u="none" strike="noStrike" dirty="0">
                <a:solidFill>
                  <a:srgbClr val="0000FF"/>
                </a:solidFill>
                <a:effectLst/>
                <a:latin typeface="Calibri" panose="020F0502020204030204" pitchFamily="34" charset="0"/>
                <a:ea typeface="Times New Roman" panose="02020603050405020304" pitchFamily="18" charset="0"/>
                <a:cs typeface="Segoe UI" panose="020B0502040204020203" pitchFamily="34" charset="0"/>
                <a:hlinkClick r:id="rId10"/>
              </a:rPr>
              <a:t>, till</a:t>
            </a:r>
            <a:r>
              <a:rPr lang="en-US" sz="1800" i="1" dirty="0">
                <a:solidFill>
                  <a:srgbClr val="0000FF"/>
                </a:solidFill>
                <a:effectLst/>
                <a:latin typeface="Calibri" panose="020F0502020204030204" pitchFamily="34" charset="0"/>
                <a:ea typeface="Times New Roman" panose="02020603050405020304" pitchFamily="18" charset="0"/>
                <a:cs typeface="Segoe UI" panose="020B0502040204020203" pitchFamily="34" charset="0"/>
              </a:rPr>
              <a:t> </a:t>
            </a:r>
            <a:r>
              <a:rPr lang="en-US" sz="1800" i="1" u="none" strike="noStrike" dirty="0">
                <a:solidFill>
                  <a:srgbClr val="0000FF"/>
                </a:solidFill>
                <a:effectLst/>
                <a:latin typeface="Calibri" panose="020F0502020204030204" pitchFamily="34" charset="0"/>
                <a:ea typeface="Times New Roman" panose="02020603050405020304" pitchFamily="18" charset="0"/>
                <a:cs typeface="Segoe UI" panose="020B0502040204020203" pitchFamily="34" charset="0"/>
                <a:hlinkClick r:id="rId11"/>
              </a:rPr>
              <a:t>we have sealed</a:t>
            </a:r>
            <a:r>
              <a:rPr lang="en-US" sz="1800" i="1" u="none" strike="noStrike" dirty="0">
                <a:solidFill>
                  <a:srgbClr val="0000FF"/>
                </a:solidFill>
                <a:effectLst/>
                <a:latin typeface="Calibri" panose="020F0502020204030204" pitchFamily="34" charset="0"/>
                <a:ea typeface="Times New Roman" panose="02020603050405020304" pitchFamily="18" charset="0"/>
                <a:cs typeface="Segoe UI" panose="020B0502040204020203" pitchFamily="34" charset="0"/>
                <a:hlinkClick r:id="rId12"/>
              </a:rPr>
              <a:t> the servants</a:t>
            </a:r>
            <a:r>
              <a:rPr lang="en-US" sz="1800" i="1" dirty="0">
                <a:solidFill>
                  <a:srgbClr val="0000FF"/>
                </a:solidFill>
                <a:effectLst/>
                <a:latin typeface="Calibri" panose="020F0502020204030204" pitchFamily="34" charset="0"/>
                <a:ea typeface="Times New Roman" panose="02020603050405020304" pitchFamily="18" charset="0"/>
                <a:cs typeface="Segoe UI" panose="020B0502040204020203" pitchFamily="34" charset="0"/>
              </a:rPr>
              <a:t> </a:t>
            </a:r>
            <a:r>
              <a:rPr lang="en-US" sz="1800" i="1" u="none" strike="noStrike" dirty="0">
                <a:solidFill>
                  <a:srgbClr val="0000FF"/>
                </a:solidFill>
                <a:effectLst/>
                <a:latin typeface="Calibri" panose="020F0502020204030204" pitchFamily="34" charset="0"/>
                <a:ea typeface="Times New Roman" panose="02020603050405020304" pitchFamily="18" charset="0"/>
                <a:cs typeface="Segoe UI" panose="020B0502040204020203" pitchFamily="34" charset="0"/>
                <a:hlinkClick r:id="rId13"/>
              </a:rPr>
              <a:t>of our</a:t>
            </a:r>
            <a:r>
              <a:rPr lang="en-US" sz="1800" i="1" dirty="0">
                <a:solidFill>
                  <a:srgbClr val="0000FF"/>
                </a:solidFill>
                <a:effectLst/>
                <a:latin typeface="Calibri" panose="020F0502020204030204" pitchFamily="34" charset="0"/>
                <a:ea typeface="Times New Roman" panose="02020603050405020304" pitchFamily="18" charset="0"/>
                <a:cs typeface="Segoe UI" panose="020B0502040204020203" pitchFamily="34" charset="0"/>
              </a:rPr>
              <a:t> </a:t>
            </a:r>
            <a:r>
              <a:rPr lang="en-US" sz="1800" i="1" u="none" strike="noStrike" dirty="0">
                <a:solidFill>
                  <a:srgbClr val="0000FF"/>
                </a:solidFill>
                <a:effectLst/>
                <a:latin typeface="Calibri" panose="020F0502020204030204" pitchFamily="34" charset="0"/>
                <a:ea typeface="Times New Roman" panose="02020603050405020304" pitchFamily="18" charset="0"/>
                <a:cs typeface="Segoe UI" panose="020B0502040204020203" pitchFamily="34" charset="0"/>
                <a:hlinkClick r:id="rId14"/>
              </a:rPr>
              <a:t>God</a:t>
            </a:r>
            <a:r>
              <a:rPr lang="en-US" sz="1800" i="1" dirty="0">
                <a:solidFill>
                  <a:srgbClr val="0000FF"/>
                </a:solidFill>
                <a:effectLst/>
                <a:latin typeface="Calibri" panose="020F0502020204030204" pitchFamily="34" charset="0"/>
                <a:ea typeface="Times New Roman" panose="02020603050405020304" pitchFamily="18" charset="0"/>
                <a:cs typeface="Segoe UI" panose="020B0502040204020203" pitchFamily="34" charset="0"/>
              </a:rPr>
              <a:t> </a:t>
            </a:r>
            <a:r>
              <a:rPr lang="en-US" sz="1800" i="1" u="none" strike="noStrike" dirty="0">
                <a:solidFill>
                  <a:srgbClr val="0000FF"/>
                </a:solidFill>
                <a:effectLst/>
                <a:latin typeface="Calibri" panose="020F0502020204030204" pitchFamily="34" charset="0"/>
                <a:ea typeface="Times New Roman" panose="02020603050405020304" pitchFamily="18" charset="0"/>
                <a:cs typeface="Segoe UI" panose="020B0502040204020203" pitchFamily="34" charset="0"/>
                <a:hlinkClick r:id="rId15"/>
              </a:rPr>
              <a:t>in</a:t>
            </a:r>
            <a:r>
              <a:rPr lang="en-US" sz="1800" i="1" dirty="0">
                <a:solidFill>
                  <a:srgbClr val="0000FF"/>
                </a:solidFill>
                <a:effectLst/>
                <a:latin typeface="Calibri" panose="020F0502020204030204" pitchFamily="34" charset="0"/>
                <a:ea typeface="Times New Roman" panose="02020603050405020304" pitchFamily="18" charset="0"/>
                <a:cs typeface="Segoe UI" panose="020B0502040204020203" pitchFamily="34" charset="0"/>
              </a:rPr>
              <a:t> </a:t>
            </a:r>
            <a:r>
              <a:rPr lang="en-US" sz="1800" i="1" u="none" strike="noStrike" dirty="0">
                <a:solidFill>
                  <a:srgbClr val="0000FF"/>
                </a:solidFill>
                <a:effectLst/>
                <a:latin typeface="Calibri" panose="020F0502020204030204" pitchFamily="34" charset="0"/>
                <a:ea typeface="Times New Roman" panose="02020603050405020304" pitchFamily="18" charset="0"/>
                <a:cs typeface="Segoe UI" panose="020B0502040204020203" pitchFamily="34" charset="0"/>
                <a:hlinkClick r:id="rId16"/>
              </a:rPr>
              <a:t>their</a:t>
            </a:r>
            <a:r>
              <a:rPr lang="en-US" sz="1800" i="1" dirty="0">
                <a:solidFill>
                  <a:srgbClr val="0000FF"/>
                </a:solidFill>
                <a:effectLst/>
                <a:latin typeface="Calibri" panose="020F0502020204030204" pitchFamily="34" charset="0"/>
                <a:ea typeface="Times New Roman" panose="02020603050405020304" pitchFamily="18" charset="0"/>
                <a:cs typeface="Segoe UI" panose="020B0502040204020203" pitchFamily="34" charset="0"/>
              </a:rPr>
              <a:t> </a:t>
            </a:r>
            <a:r>
              <a:rPr lang="en-US" sz="1800" i="1" u="none" strike="noStrike" dirty="0">
                <a:solidFill>
                  <a:srgbClr val="0000FF"/>
                </a:solidFill>
                <a:effectLst/>
                <a:latin typeface="Calibri" panose="020F0502020204030204" pitchFamily="34" charset="0"/>
                <a:ea typeface="Times New Roman" panose="02020603050405020304" pitchFamily="18" charset="0"/>
                <a:cs typeface="Segoe UI" panose="020B0502040204020203" pitchFamily="34" charset="0"/>
                <a:hlinkClick r:id="rId17"/>
              </a:rPr>
              <a:t>foreheads</a:t>
            </a:r>
            <a:r>
              <a:rPr lang="en-US" sz="1800" i="1" dirty="0">
                <a:solidFill>
                  <a:srgbClr val="0000FF"/>
                </a:solidFill>
                <a:effectLst/>
                <a:latin typeface="Calibri" panose="020F0502020204030204" pitchFamily="34" charset="0"/>
                <a:ea typeface="Times New Roman" panose="02020603050405020304" pitchFamily="18" charset="0"/>
                <a:cs typeface="Segoe UI" panose="020B0502040204020203" pitchFamily="34" charset="0"/>
              </a:rPr>
              <a:t>.</a:t>
            </a:r>
            <a:endParaRPr lang="en-US" sz="1800" dirty="0">
              <a:solidFill>
                <a:srgbClr val="1F3763"/>
              </a:solidFill>
              <a:effectLst/>
              <a:latin typeface="Calibri" panose="020F0502020204030204" pitchFamily="34" charset="0"/>
              <a:ea typeface="Calibri" panose="020F0502020204030204" pitchFamily="34" charset="0"/>
              <a:cs typeface="Calibri" panose="020F0502020204030204" pitchFamily="34" charset="0"/>
            </a:endParaRPr>
          </a:p>
          <a:p>
            <a:pPr marL="0" marR="0">
              <a:spcBef>
                <a:spcPts val="0"/>
              </a:spcBef>
              <a:spcAft>
                <a:spcPts val="0"/>
              </a:spcAft>
            </a:pPr>
            <a:r>
              <a:rPr lang="en-US" sz="1800" dirty="0">
                <a:solidFill>
                  <a:srgbClr val="1F3763"/>
                </a:solidFill>
                <a:effectLst/>
                <a:latin typeface="Calibri" panose="020F0502020204030204" pitchFamily="34" charset="0"/>
                <a:ea typeface="Calibri" panose="020F0502020204030204" pitchFamily="34" charset="0"/>
                <a:cs typeface="Calibri" panose="020F0502020204030204" pitchFamily="34" charset="0"/>
              </a:rPr>
              <a:t> </a:t>
            </a:r>
          </a:p>
          <a:p>
            <a:pPr marL="0" marR="0">
              <a:spcBef>
                <a:spcPts val="0"/>
              </a:spcBef>
              <a:spcAft>
                <a:spcPts val="0"/>
              </a:spcAft>
            </a:pPr>
            <a:r>
              <a:rPr lang="en-US" sz="1800" dirty="0">
                <a:solidFill>
                  <a:srgbClr val="1F3763"/>
                </a:solidFill>
                <a:effectLst/>
                <a:latin typeface="Calibri" panose="020F0502020204030204" pitchFamily="34" charset="0"/>
                <a:ea typeface="Calibri" panose="020F0502020204030204" pitchFamily="34" charset="0"/>
                <a:cs typeface="Calibri" panose="020F0502020204030204" pitchFamily="34" charset="0"/>
              </a:rPr>
              <a:t>While this work is going on, the time of trouble that would eventually lead to the full destruction of Babylon is restrained held back from its destructive work so that first a sealing in the heads of the 144,000 should take place. This sealing represents an intellectual appreciation of present truth. It is the same truth that does the separating work and includes the call of Rev. 18:4 to come out of Babylon. Failing to come out they will be considered as sympathetic with the errors of doctrine and practice which condemn Great Babylon to destruction. These will be accounted worthy then to share in her destruction.</a:t>
            </a:r>
          </a:p>
          <a:p>
            <a:pPr marL="0" marR="0">
              <a:spcBef>
                <a:spcPts val="0"/>
              </a:spcBef>
              <a:spcAft>
                <a:spcPts val="0"/>
              </a:spcAft>
            </a:pPr>
            <a:r>
              <a:rPr lang="en-US" sz="1800" dirty="0">
                <a:solidFill>
                  <a:srgbClr val="1F3763"/>
                </a:solidFill>
                <a:effectLst/>
                <a:latin typeface="Calibri" panose="020F0502020204030204" pitchFamily="34" charset="0"/>
                <a:ea typeface="Calibri" panose="020F0502020204030204" pitchFamily="34" charset="0"/>
                <a:cs typeface="Calibri" panose="020F0502020204030204" pitchFamily="34" charset="0"/>
              </a:rPr>
              <a:t> </a:t>
            </a:r>
          </a:p>
          <a:p>
            <a:pPr marL="0" marR="0">
              <a:spcBef>
                <a:spcPts val="0"/>
              </a:spcBef>
              <a:spcAft>
                <a:spcPts val="0"/>
              </a:spcAft>
            </a:pPr>
            <a:r>
              <a:rPr lang="en-US" sz="1800" dirty="0">
                <a:solidFill>
                  <a:srgbClr val="1F3763"/>
                </a:solidFill>
                <a:effectLst/>
                <a:latin typeface="Calibri" panose="020F0502020204030204" pitchFamily="34" charset="0"/>
                <a:ea typeface="Calibri" panose="020F0502020204030204" pitchFamily="34" charset="0"/>
                <a:cs typeface="Calibri" panose="020F0502020204030204" pitchFamily="34" charset="0"/>
              </a:rPr>
              <a:t>In Ezekiel 9:1-6 we see an illustration of this sealing work. Here in one of Ezekiel’s visions he sees a Man with the writers’ inkhorn which we believe represents Br. Russell, the seventh messenger to the church. The Glory of God calls to the man and tells him to place a mark on the foreheads of all those who sigh and cry, these being out of sympathy with the abominations found in the city (Jerusalem)  picturing the City of Babylon. After this work is completed another six men who had slaughter weapons in their hands went through out the city to destroy with out mercy.</a:t>
            </a:r>
          </a:p>
          <a:p>
            <a:pPr marL="0" marR="0">
              <a:spcBef>
                <a:spcPts val="0"/>
              </a:spcBef>
              <a:spcAft>
                <a:spcPts val="0"/>
              </a:spcAft>
            </a:pPr>
            <a:r>
              <a:rPr lang="en-US" sz="1800" dirty="0">
                <a:solidFill>
                  <a:srgbClr val="1F3763"/>
                </a:solidFill>
                <a:effectLst/>
                <a:latin typeface="Calibri" panose="020F0502020204030204" pitchFamily="34" charset="0"/>
                <a:ea typeface="Calibri" panose="020F0502020204030204" pitchFamily="34" charset="0"/>
                <a:cs typeface="Calibri" panose="020F0502020204030204" pitchFamily="34" charset="0"/>
              </a:rPr>
              <a:t> </a:t>
            </a:r>
          </a:p>
          <a:p>
            <a:pPr marL="0" marR="0">
              <a:spcBef>
                <a:spcPts val="0"/>
              </a:spcBef>
              <a:spcAft>
                <a:spcPts val="0"/>
              </a:spcAft>
            </a:pPr>
            <a:r>
              <a:rPr lang="en-US" sz="1800" dirty="0">
                <a:solidFill>
                  <a:srgbClr val="1F3763"/>
                </a:solidFill>
                <a:effectLst/>
                <a:latin typeface="Calibri" panose="020F0502020204030204" pitchFamily="34" charset="0"/>
                <a:ea typeface="Calibri" panose="020F0502020204030204" pitchFamily="34" charset="0"/>
                <a:cs typeface="Calibri" panose="020F0502020204030204" pitchFamily="34" charset="0"/>
              </a:rPr>
              <a:t>Verse 6 reads “</a:t>
            </a:r>
            <a:r>
              <a:rPr lang="x-none" sz="1800" dirty="0">
                <a:solidFill>
                  <a:srgbClr val="000000"/>
                </a:solidFill>
                <a:effectLst/>
                <a:latin typeface="Segoe UI" panose="020B0502040204020203" pitchFamily="34" charset="0"/>
                <a:ea typeface="Calibri" panose="020F0502020204030204" pitchFamily="34" charset="0"/>
                <a:cs typeface="Calibri" panose="020F0502020204030204" pitchFamily="34" charset="0"/>
              </a:rPr>
              <a:t>Slay utterly old </a:t>
            </a:r>
            <a:r>
              <a:rPr lang="x-none" sz="1800" i="1" dirty="0">
                <a:solidFill>
                  <a:srgbClr val="808080"/>
                </a:solidFill>
                <a:effectLst/>
                <a:latin typeface="Segoe UI" panose="020B0502040204020203" pitchFamily="34" charset="0"/>
                <a:ea typeface="Calibri" panose="020F0502020204030204" pitchFamily="34" charset="0"/>
                <a:cs typeface="Calibri" panose="020F0502020204030204" pitchFamily="34" charset="0"/>
              </a:rPr>
              <a:t>and</a:t>
            </a:r>
            <a:r>
              <a:rPr lang="x-none" sz="1800" dirty="0">
                <a:solidFill>
                  <a:srgbClr val="000000"/>
                </a:solidFill>
                <a:effectLst/>
                <a:latin typeface="Segoe UI" panose="020B0502040204020203" pitchFamily="34" charset="0"/>
                <a:ea typeface="Calibri" panose="020F0502020204030204" pitchFamily="34" charset="0"/>
                <a:cs typeface="Calibri" panose="020F0502020204030204" pitchFamily="34" charset="0"/>
              </a:rPr>
              <a:t> young, both maids, and little children, and women: but come not near any man upon whom </a:t>
            </a:r>
            <a:r>
              <a:rPr lang="x-none" sz="1800" i="1" dirty="0">
                <a:solidFill>
                  <a:srgbClr val="808080"/>
                </a:solidFill>
                <a:effectLst/>
                <a:latin typeface="Segoe UI" panose="020B0502040204020203" pitchFamily="34" charset="0"/>
                <a:ea typeface="Calibri" panose="020F0502020204030204" pitchFamily="34" charset="0"/>
                <a:cs typeface="Calibri" panose="020F0502020204030204" pitchFamily="34" charset="0"/>
              </a:rPr>
              <a:t>is</a:t>
            </a:r>
            <a:r>
              <a:rPr lang="x-none" sz="1800" dirty="0">
                <a:solidFill>
                  <a:srgbClr val="000000"/>
                </a:solidFill>
                <a:effectLst/>
                <a:latin typeface="Segoe UI" panose="020B0502040204020203" pitchFamily="34" charset="0"/>
                <a:ea typeface="Calibri" panose="020F0502020204030204" pitchFamily="34" charset="0"/>
                <a:cs typeface="Calibri" panose="020F0502020204030204" pitchFamily="34" charset="0"/>
              </a:rPr>
              <a:t> the mark; and begin at my sanctuary.</a:t>
            </a:r>
            <a:r>
              <a:rPr lang="en-US" sz="1800" dirty="0">
                <a:solidFill>
                  <a:srgbClr val="000000"/>
                </a:solidFill>
                <a:effectLst/>
                <a:latin typeface="Segoe UI" panose="020B0502040204020203" pitchFamily="34" charset="0"/>
                <a:ea typeface="Calibri" panose="020F0502020204030204" pitchFamily="34" charset="0"/>
                <a:cs typeface="Calibri" panose="020F0502020204030204" pitchFamily="34" charset="0"/>
              </a:rPr>
              <a:t>”  Judgement here begins at the house of God 1Peter 4:17.  This shows that the trouble would begin with the collapse of  Christendom.</a:t>
            </a:r>
            <a:endParaRPr lang="en-US" sz="1800" dirty="0">
              <a:solidFill>
                <a:srgbClr val="1F3763"/>
              </a:solidFill>
              <a:effectLst/>
              <a:latin typeface="Calibri" panose="020F0502020204030204" pitchFamily="34" charset="0"/>
              <a:ea typeface="Calibri" panose="020F0502020204030204" pitchFamily="34" charset="0"/>
              <a:cs typeface="Calibri" panose="020F0502020204030204" pitchFamily="34" charset="0"/>
            </a:endParaRPr>
          </a:p>
          <a:p>
            <a:pPr marL="0" marR="0">
              <a:spcBef>
                <a:spcPts val="0"/>
              </a:spcBef>
              <a:spcAft>
                <a:spcPts val="0"/>
              </a:spcAft>
            </a:pPr>
            <a:r>
              <a:rPr lang="en-US" sz="1800" dirty="0">
                <a:solidFill>
                  <a:srgbClr val="1F3763"/>
                </a:solidFill>
                <a:effectLst/>
                <a:latin typeface="Calibri" panose="020F0502020204030204" pitchFamily="34" charset="0"/>
                <a:ea typeface="Calibri" panose="020F0502020204030204" pitchFamily="34" charset="0"/>
                <a:cs typeface="Calibri" panose="020F0502020204030204" pitchFamily="34" charset="0"/>
              </a:rPr>
              <a:t> </a:t>
            </a:r>
          </a:p>
          <a:p>
            <a:endParaRPr lang="en-US" dirty="0"/>
          </a:p>
        </p:txBody>
      </p:sp>
      <p:sp>
        <p:nvSpPr>
          <p:cNvPr id="4" name="Slide Number Placeholder 3"/>
          <p:cNvSpPr>
            <a:spLocks noGrp="1"/>
          </p:cNvSpPr>
          <p:nvPr>
            <p:ph type="sldNum" sz="quarter" idx="5"/>
          </p:nvPr>
        </p:nvSpPr>
        <p:spPr/>
        <p:txBody>
          <a:bodyPr/>
          <a:lstStyle/>
          <a:p>
            <a:fld id="{2E67E618-762B-4CD2-8BEF-C6A623DB6A3B}" type="slidenum">
              <a:rPr lang="en-US" smtClean="0"/>
              <a:t>19</a:t>
            </a:fld>
            <a:endParaRPr lang="en-US"/>
          </a:p>
        </p:txBody>
      </p:sp>
    </p:spTree>
    <p:extLst>
      <p:ext uri="{BB962C8B-B14F-4D97-AF65-F5344CB8AC3E}">
        <p14:creationId xmlns:p14="http://schemas.microsoft.com/office/powerpoint/2010/main" val="25492323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pPr>
            <a:r>
              <a:rPr lang="en-US" sz="1800" b="1" i="1" dirty="0">
                <a:solidFill>
                  <a:srgbClr val="C45911"/>
                </a:solidFill>
                <a:effectLst/>
                <a:latin typeface="Calibri" panose="020F0502020204030204" pitchFamily="34" charset="0"/>
                <a:ea typeface="Calibri" panose="020F0502020204030204" pitchFamily="34" charset="0"/>
                <a:cs typeface="Calibri" panose="020F0502020204030204" pitchFamily="34" charset="0"/>
              </a:rPr>
              <a:t>What is the Harvest – define work C135?</a:t>
            </a:r>
          </a:p>
          <a:p>
            <a:pPr marL="0" marR="0">
              <a:spcBef>
                <a:spcPts val="0"/>
              </a:spcBef>
              <a:spcAft>
                <a:spcPts val="0"/>
              </a:spcAft>
            </a:pPr>
            <a:r>
              <a:rPr lang="en-US" sz="1800" dirty="0">
                <a:solidFill>
                  <a:srgbClr val="1F3763"/>
                </a:solidFill>
                <a:effectLst/>
                <a:latin typeface="Calibri" panose="020F0502020204030204" pitchFamily="34" charset="0"/>
                <a:ea typeface="Calibri" panose="020F0502020204030204" pitchFamily="34" charset="0"/>
                <a:cs typeface="Calibri" panose="020F0502020204030204" pitchFamily="34" charset="0"/>
              </a:rPr>
              <a:t>Br. Russell gives a rather broad definition when describing the Harvest. Page C135. He states, “. It is a time of reaping rather than of sowing, [note: sometimes we stop here and consider that the harvest just pertains to the separating of the wheat, but Br. Russell’s definition goes further] he says it is also “a time of testing, of reckoning, of settlement and of rewarding.”</a:t>
            </a:r>
          </a:p>
          <a:p>
            <a:pPr marL="0" marR="0">
              <a:spcBef>
                <a:spcPts val="0"/>
              </a:spcBef>
              <a:spcAft>
                <a:spcPts val="0"/>
              </a:spcAft>
            </a:pPr>
            <a:endParaRPr lang="en-US" sz="1800" dirty="0">
              <a:solidFill>
                <a:srgbClr val="1F3763"/>
              </a:solidFill>
              <a:effectLst/>
              <a:latin typeface="Calibri" panose="020F0502020204030204" pitchFamily="34" charset="0"/>
              <a:ea typeface="Calibri" panose="020F0502020204030204" pitchFamily="34" charset="0"/>
              <a:cs typeface="Calibri" panose="020F0502020204030204" pitchFamily="34" charset="0"/>
            </a:endParaRPr>
          </a:p>
          <a:p>
            <a:pPr marL="0" marR="0">
              <a:spcBef>
                <a:spcPts val="0"/>
              </a:spcBef>
              <a:spcAft>
                <a:spcPts val="0"/>
              </a:spcAft>
            </a:pPr>
            <a:r>
              <a:rPr lang="en-US" sz="1800" dirty="0">
                <a:solidFill>
                  <a:srgbClr val="1F3763"/>
                </a:solidFill>
                <a:effectLst/>
                <a:latin typeface="Calibri" panose="020F0502020204030204" pitchFamily="34" charset="0"/>
                <a:ea typeface="Calibri" panose="020F0502020204030204" pitchFamily="34" charset="0"/>
                <a:cs typeface="Calibri" panose="020F0502020204030204" pitchFamily="34" charset="0"/>
              </a:rPr>
              <a:t>How important for us to take in the full scope of this definition.</a:t>
            </a:r>
          </a:p>
          <a:p>
            <a:pPr marL="0" marR="0">
              <a:spcBef>
                <a:spcPts val="0"/>
              </a:spcBef>
              <a:spcAft>
                <a:spcPts val="0"/>
              </a:spcAft>
            </a:pPr>
            <a:r>
              <a:rPr lang="en-US" sz="1800" dirty="0">
                <a:solidFill>
                  <a:srgbClr val="1F3763"/>
                </a:solidFill>
                <a:effectLst/>
                <a:latin typeface="Calibri" panose="020F0502020204030204" pitchFamily="34" charset="0"/>
                <a:ea typeface="Calibri" panose="020F0502020204030204" pitchFamily="34" charset="0"/>
                <a:cs typeface="Calibri" panose="020F0502020204030204" pitchFamily="34" charset="0"/>
              </a:rPr>
              <a:t> </a:t>
            </a:r>
          </a:p>
          <a:p>
            <a:pPr marL="0" marR="0">
              <a:spcBef>
                <a:spcPts val="0"/>
              </a:spcBef>
              <a:spcAft>
                <a:spcPts val="0"/>
              </a:spcAft>
            </a:pPr>
            <a:r>
              <a:rPr lang="en-US" sz="1800" dirty="0">
                <a:solidFill>
                  <a:srgbClr val="1F3763"/>
                </a:solidFill>
                <a:effectLst/>
                <a:latin typeface="Calibri" panose="020F0502020204030204" pitchFamily="34" charset="0"/>
                <a:ea typeface="Calibri" panose="020F0502020204030204" pitchFamily="34" charset="0"/>
                <a:cs typeface="Calibri" panose="020F0502020204030204" pitchFamily="34" charset="0"/>
              </a:rPr>
              <a:t>We from time to time throughout our discussion today will look back on the Harvest of the Jewish Age for in observing and comparing its various features it will provide us with a greater understanding of what we may expect concerning the work of the harvest of the Gospel age. </a:t>
            </a:r>
          </a:p>
          <a:p>
            <a:pPr marL="0" marR="0">
              <a:spcBef>
                <a:spcPts val="0"/>
              </a:spcBef>
              <a:spcAft>
                <a:spcPts val="0"/>
              </a:spcAft>
            </a:pPr>
            <a:r>
              <a:rPr lang="en-US" sz="1800" dirty="0">
                <a:solidFill>
                  <a:srgbClr val="1F3763"/>
                </a:solidFill>
                <a:effectLst/>
                <a:latin typeface="Calibri" panose="020F0502020204030204" pitchFamily="34" charset="0"/>
                <a:ea typeface="Calibri" panose="020F0502020204030204" pitchFamily="34" charset="0"/>
                <a:cs typeface="Calibri" panose="020F0502020204030204" pitchFamily="34" charset="0"/>
              </a:rPr>
              <a:t>It is the doctrines and teachings of our Lord that sowed the seeds for the growth and eventual harvest of the wheat class. </a:t>
            </a:r>
            <a:r>
              <a:rPr lang="en-US" sz="1800" b="1" dirty="0">
                <a:solidFill>
                  <a:srgbClr val="1F3763"/>
                </a:solidFill>
                <a:effectLst/>
                <a:latin typeface="Calibri" panose="020F0502020204030204" pitchFamily="34" charset="0"/>
                <a:ea typeface="Calibri" panose="020F0502020204030204" pitchFamily="34" charset="0"/>
                <a:cs typeface="Calibri" panose="020F0502020204030204" pitchFamily="34" charset="0"/>
              </a:rPr>
              <a:t>Matt 13:24 </a:t>
            </a:r>
            <a:r>
              <a:rPr lang="en-US" sz="1800" dirty="0">
                <a:solidFill>
                  <a:srgbClr val="1F3763"/>
                </a:solidFill>
                <a:effectLst/>
                <a:latin typeface="Calibri" panose="020F0502020204030204" pitchFamily="34" charset="0"/>
                <a:ea typeface="Calibri" panose="020F0502020204030204" pitchFamily="34" charset="0"/>
                <a:cs typeface="Calibri" panose="020F0502020204030204" pitchFamily="34" charset="0"/>
              </a:rPr>
              <a:t>Another parable put he forth unto them, saying, The kingdom of heaven is likened unto a man which sowed good seed in his field:</a:t>
            </a:r>
          </a:p>
          <a:p>
            <a:endParaRPr lang="en-US" dirty="0"/>
          </a:p>
        </p:txBody>
      </p:sp>
      <p:sp>
        <p:nvSpPr>
          <p:cNvPr id="4" name="Slide Number Placeholder 3"/>
          <p:cNvSpPr>
            <a:spLocks noGrp="1"/>
          </p:cNvSpPr>
          <p:nvPr>
            <p:ph type="sldNum" sz="quarter" idx="5"/>
          </p:nvPr>
        </p:nvSpPr>
        <p:spPr/>
        <p:txBody>
          <a:bodyPr/>
          <a:lstStyle/>
          <a:p>
            <a:fld id="{2E67E618-762B-4CD2-8BEF-C6A623DB6A3B}" type="slidenum">
              <a:rPr lang="en-US" smtClean="0"/>
              <a:t>2</a:t>
            </a:fld>
            <a:endParaRPr lang="en-US"/>
          </a:p>
        </p:txBody>
      </p:sp>
    </p:spTree>
    <p:extLst>
      <p:ext uri="{BB962C8B-B14F-4D97-AF65-F5344CB8AC3E}">
        <p14:creationId xmlns:p14="http://schemas.microsoft.com/office/powerpoint/2010/main" val="7049501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pPr>
            <a:r>
              <a:rPr lang="en-US" sz="1800" b="1" i="1" dirty="0">
                <a:solidFill>
                  <a:srgbClr val="C45911"/>
                </a:solidFill>
                <a:effectLst/>
                <a:latin typeface="Calibri" panose="020F0502020204030204" pitchFamily="34" charset="0"/>
                <a:ea typeface="Calibri" panose="020F0502020204030204" pitchFamily="34" charset="0"/>
                <a:cs typeface="Calibri" panose="020F0502020204030204" pitchFamily="34" charset="0"/>
              </a:rPr>
              <a:t>Eleventh hour parable</a:t>
            </a:r>
          </a:p>
          <a:p>
            <a:pPr marL="0" marR="0">
              <a:spcBef>
                <a:spcPts val="0"/>
              </a:spcBef>
              <a:spcAft>
                <a:spcPts val="0"/>
              </a:spcAft>
            </a:pPr>
            <a:r>
              <a:rPr lang="en-US" sz="1800" dirty="0">
                <a:solidFill>
                  <a:srgbClr val="1F3763"/>
                </a:solidFill>
                <a:effectLst/>
                <a:latin typeface="Calibri" panose="020F0502020204030204" pitchFamily="34" charset="0"/>
                <a:ea typeface="Calibri" panose="020F0502020204030204" pitchFamily="34" charset="0"/>
                <a:cs typeface="Calibri" panose="020F0502020204030204" pitchFamily="34" charset="0"/>
              </a:rPr>
              <a:t>Matt 20:1-14. Still another parable tells us how a householder hires laborers for work in his vineyard. He hires laborers early in the morning again about the third hour, then the sixth and then the ninth hour. Toward the end of the day about the eleventh-hour men were found standing and idle and when asked about it replied, “no one has hired us” the householder replies, “Go ye also into the vineyard;”</a:t>
            </a:r>
          </a:p>
          <a:p>
            <a:pPr marL="0" marR="0">
              <a:spcBef>
                <a:spcPts val="0"/>
              </a:spcBef>
              <a:spcAft>
                <a:spcPts val="0"/>
              </a:spcAft>
            </a:pPr>
            <a:r>
              <a:rPr lang="en-US" sz="1800" dirty="0">
                <a:solidFill>
                  <a:srgbClr val="1F3763"/>
                </a:solidFill>
                <a:effectLst/>
                <a:latin typeface="Calibri" panose="020F0502020204030204" pitchFamily="34" charset="0"/>
                <a:ea typeface="Calibri" panose="020F0502020204030204" pitchFamily="34" charset="0"/>
                <a:cs typeface="Calibri" panose="020F0502020204030204" pitchFamily="34" charset="0"/>
              </a:rPr>
              <a:t> </a:t>
            </a:r>
          </a:p>
          <a:p>
            <a:pPr marL="0" marR="0">
              <a:spcBef>
                <a:spcPts val="0"/>
              </a:spcBef>
              <a:spcAft>
                <a:spcPts val="0"/>
              </a:spcAft>
            </a:pPr>
            <a:r>
              <a:rPr lang="en-US" sz="1800" dirty="0">
                <a:solidFill>
                  <a:srgbClr val="1F3763"/>
                </a:solidFill>
                <a:effectLst/>
                <a:latin typeface="Calibri" panose="020F0502020204030204" pitchFamily="34" charset="0"/>
                <a:ea typeface="Calibri" panose="020F0502020204030204" pitchFamily="34" charset="0"/>
                <a:cs typeface="Calibri" panose="020F0502020204030204" pitchFamily="34" charset="0"/>
              </a:rPr>
              <a:t>We mention this parable to point out that the men standing idle at the eleventh hour being the last hour represents those who were not called prior to 1881. </a:t>
            </a:r>
          </a:p>
          <a:p>
            <a:pPr marL="0" marR="0">
              <a:spcBef>
                <a:spcPts val="0"/>
              </a:spcBef>
              <a:spcAft>
                <a:spcPts val="0"/>
              </a:spcAft>
            </a:pPr>
            <a:r>
              <a:rPr lang="en-US" sz="1800" dirty="0">
                <a:solidFill>
                  <a:srgbClr val="1F3763"/>
                </a:solidFill>
                <a:effectLst/>
                <a:latin typeface="Calibri" panose="020F0502020204030204" pitchFamily="34" charset="0"/>
                <a:ea typeface="Calibri" panose="020F0502020204030204" pitchFamily="34" charset="0"/>
                <a:cs typeface="Calibri" panose="020F0502020204030204" pitchFamily="34" charset="0"/>
              </a:rPr>
              <a:t> </a:t>
            </a:r>
          </a:p>
          <a:p>
            <a:pPr marL="0" marR="0">
              <a:spcBef>
                <a:spcPts val="0"/>
              </a:spcBef>
              <a:spcAft>
                <a:spcPts val="0"/>
              </a:spcAft>
            </a:pPr>
            <a:r>
              <a:rPr lang="en-US" sz="1800" dirty="0">
                <a:solidFill>
                  <a:srgbClr val="1F3763"/>
                </a:solidFill>
                <a:effectLst/>
                <a:latin typeface="Calibri" panose="020F0502020204030204" pitchFamily="34" charset="0"/>
                <a:ea typeface="Calibri" panose="020F0502020204030204" pitchFamily="34" charset="0"/>
                <a:cs typeface="Calibri" panose="020F0502020204030204" pitchFamily="34" charset="0"/>
              </a:rPr>
              <a:t>In volume 3 on page 223 says, “The living members of Christ’s Church laboring in his vineyard at any time during this Gospel age represent all the laborers. And the parable shows, as its particular feature, a class who enter this service of the Lord when the day’s work is about done, at the “eleventh [the last] hour.”  They are represented as desirous of engaging in the Master’s service, but too late, the general call having ended. They say—“No man hath hired us,” we were too late to get into the service under the call.</a:t>
            </a:r>
          </a:p>
          <a:p>
            <a:pPr marL="0" marR="0">
              <a:spcBef>
                <a:spcPts val="0"/>
              </a:spcBef>
              <a:spcAft>
                <a:spcPts val="0"/>
              </a:spcAft>
            </a:pPr>
            <a:r>
              <a:rPr lang="en-US" sz="1800" dirty="0">
                <a:solidFill>
                  <a:srgbClr val="1F3763"/>
                </a:solidFill>
                <a:effectLst/>
                <a:latin typeface="Calibri" panose="020F0502020204030204" pitchFamily="34" charset="0"/>
                <a:ea typeface="Calibri" panose="020F0502020204030204" pitchFamily="34" charset="0"/>
                <a:cs typeface="Calibri" panose="020F0502020204030204" pitchFamily="34" charset="0"/>
              </a:rPr>
              <a:t> </a:t>
            </a:r>
          </a:p>
          <a:p>
            <a:pPr marL="0" marR="0">
              <a:spcBef>
                <a:spcPts val="0"/>
              </a:spcBef>
              <a:spcAft>
                <a:spcPts val="0"/>
              </a:spcAft>
            </a:pPr>
            <a:r>
              <a:rPr lang="en-US" sz="1800" dirty="0">
                <a:solidFill>
                  <a:srgbClr val="1F3763"/>
                </a:solidFill>
                <a:effectLst/>
                <a:latin typeface="Calibri" panose="020F0502020204030204" pitchFamily="34" charset="0"/>
                <a:ea typeface="Calibri" panose="020F0502020204030204" pitchFamily="34" charset="0"/>
                <a:cs typeface="Calibri" panose="020F0502020204030204" pitchFamily="34" charset="0"/>
              </a:rPr>
              <a:t>Here we have another picture of the replacements who, although not called before 1881, can still come in and work. </a:t>
            </a:r>
            <a:r>
              <a:rPr lang="en-US" sz="1800" b="1" dirty="0">
                <a:solidFill>
                  <a:srgbClr val="1F3763"/>
                </a:solidFill>
                <a:effectLst/>
                <a:latin typeface="Calibri" panose="020F0502020204030204" pitchFamily="34" charset="0"/>
                <a:ea typeface="Calibri" panose="020F0502020204030204" pitchFamily="34" charset="0"/>
                <a:cs typeface="Calibri" panose="020F0502020204030204" pitchFamily="34" charset="0"/>
              </a:rPr>
              <a:t>Earlier we read where the Pastor referred to these as waiting in a consecrated attitude of heart.</a:t>
            </a:r>
            <a:endParaRPr lang="en-US" sz="1800" dirty="0">
              <a:solidFill>
                <a:srgbClr val="1F3763"/>
              </a:solidFill>
              <a:effectLst/>
              <a:latin typeface="Calibri" panose="020F0502020204030204" pitchFamily="34" charset="0"/>
              <a:ea typeface="Calibri" panose="020F0502020204030204" pitchFamily="34" charset="0"/>
              <a:cs typeface="Calibri" panose="020F0502020204030204" pitchFamily="34" charset="0"/>
            </a:endParaRPr>
          </a:p>
          <a:p>
            <a:pPr marL="0" marR="0">
              <a:spcBef>
                <a:spcPts val="0"/>
              </a:spcBef>
              <a:spcAft>
                <a:spcPts val="0"/>
              </a:spcAft>
            </a:pPr>
            <a:r>
              <a:rPr lang="en-US" sz="1800" dirty="0">
                <a:solidFill>
                  <a:srgbClr val="1F3763"/>
                </a:solidFill>
                <a:effectLst/>
                <a:latin typeface="Calibri" panose="020F0502020204030204" pitchFamily="34" charset="0"/>
                <a:ea typeface="Calibri" panose="020F0502020204030204" pitchFamily="34" charset="0"/>
                <a:cs typeface="Calibri" panose="020F0502020204030204" pitchFamily="34" charset="0"/>
              </a:rPr>
              <a:t> </a:t>
            </a:r>
          </a:p>
          <a:p>
            <a:pPr marL="0" marR="0">
              <a:spcBef>
                <a:spcPts val="0"/>
              </a:spcBef>
              <a:spcAft>
                <a:spcPts val="0"/>
              </a:spcAft>
            </a:pPr>
            <a:r>
              <a:rPr lang="en-US" sz="1800" dirty="0">
                <a:solidFill>
                  <a:srgbClr val="1F3763"/>
                </a:solidFill>
                <a:effectLst/>
                <a:latin typeface="Calibri" panose="020F0502020204030204" pitchFamily="34" charset="0"/>
                <a:ea typeface="Calibri" panose="020F0502020204030204" pitchFamily="34" charset="0"/>
                <a:cs typeface="Calibri" panose="020F0502020204030204" pitchFamily="34" charset="0"/>
              </a:rPr>
              <a:t> </a:t>
            </a:r>
          </a:p>
          <a:p>
            <a:endParaRPr lang="en-US" dirty="0"/>
          </a:p>
        </p:txBody>
      </p:sp>
      <p:sp>
        <p:nvSpPr>
          <p:cNvPr id="4" name="Slide Number Placeholder 3"/>
          <p:cNvSpPr>
            <a:spLocks noGrp="1"/>
          </p:cNvSpPr>
          <p:nvPr>
            <p:ph type="sldNum" sz="quarter" idx="5"/>
          </p:nvPr>
        </p:nvSpPr>
        <p:spPr/>
        <p:txBody>
          <a:bodyPr/>
          <a:lstStyle/>
          <a:p>
            <a:fld id="{2E67E618-762B-4CD2-8BEF-C6A623DB6A3B}" type="slidenum">
              <a:rPr lang="en-US" smtClean="0"/>
              <a:t>20</a:t>
            </a:fld>
            <a:endParaRPr lang="en-US"/>
          </a:p>
        </p:txBody>
      </p:sp>
    </p:spTree>
    <p:extLst>
      <p:ext uri="{BB962C8B-B14F-4D97-AF65-F5344CB8AC3E}">
        <p14:creationId xmlns:p14="http://schemas.microsoft.com/office/powerpoint/2010/main" val="4023999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pPr>
            <a:r>
              <a:rPr lang="en-US" sz="1800" b="1" i="1" dirty="0">
                <a:solidFill>
                  <a:srgbClr val="C45911"/>
                </a:solidFill>
                <a:effectLst/>
                <a:latin typeface="Calibri" panose="020F0502020204030204" pitchFamily="34" charset="0"/>
                <a:ea typeface="Calibri" panose="020F0502020204030204" pitchFamily="34" charset="0"/>
                <a:cs typeface="Calibri" panose="020F0502020204030204" pitchFamily="34" charset="0"/>
              </a:rPr>
              <a:t>Gleaning</a:t>
            </a:r>
          </a:p>
          <a:p>
            <a:pPr marL="342900" marR="0" lvl="0" indent="-342900" algn="just">
              <a:spcBef>
                <a:spcPts val="0"/>
              </a:spcBef>
              <a:spcAft>
                <a:spcPts val="0"/>
              </a:spcAft>
              <a:buFont typeface="+mj-lt"/>
              <a:buAutoNum type="alphaLcPeriod"/>
            </a:pPr>
            <a:r>
              <a:rPr lang="en-US" sz="1800" dirty="0">
                <a:solidFill>
                  <a:srgbClr val="1F3763"/>
                </a:solidFill>
                <a:effectLst/>
                <a:latin typeface="Calibri" panose="020F0502020204030204" pitchFamily="34" charset="0"/>
                <a:ea typeface="Calibri" panose="020F0502020204030204" pitchFamily="34" charset="0"/>
                <a:cs typeface="Calibri" panose="020F0502020204030204" pitchFamily="34" charset="0"/>
              </a:rPr>
              <a:t>Pre 1914 Stats on tracks, volumes, other work</a:t>
            </a:r>
          </a:p>
          <a:p>
            <a:pPr marL="342900" marR="0" lvl="0" indent="-342900" algn="just">
              <a:spcBef>
                <a:spcPts val="0"/>
              </a:spcBef>
              <a:spcAft>
                <a:spcPts val="0"/>
              </a:spcAft>
              <a:buFont typeface="+mj-lt"/>
              <a:buAutoNum type="alphaLcPeriod"/>
            </a:pPr>
            <a:r>
              <a:rPr lang="en-US" sz="1800" dirty="0">
                <a:solidFill>
                  <a:srgbClr val="1F3763"/>
                </a:solidFill>
                <a:effectLst/>
                <a:latin typeface="Calibri" panose="020F0502020204030204" pitchFamily="34" charset="0"/>
                <a:ea typeface="Calibri" panose="020F0502020204030204" pitchFamily="34" charset="0"/>
                <a:cs typeface="Calibri" panose="020F0502020204030204" pitchFamily="34" charset="0"/>
              </a:rPr>
              <a:t>Post 1914 Stats on tracks, volumes, other work</a:t>
            </a:r>
          </a:p>
          <a:p>
            <a:pPr marL="342900" marR="0" lvl="0" indent="-342900" algn="just">
              <a:spcBef>
                <a:spcPts val="0"/>
              </a:spcBef>
              <a:spcAft>
                <a:spcPts val="0"/>
              </a:spcAft>
              <a:buFont typeface="+mj-lt"/>
              <a:buAutoNum type="alphaLcPeriod"/>
            </a:pPr>
            <a:r>
              <a:rPr lang="en-US" sz="1800" dirty="0">
                <a:solidFill>
                  <a:srgbClr val="1F3763"/>
                </a:solidFill>
                <a:effectLst/>
                <a:latin typeface="Calibri" panose="020F0502020204030204" pitchFamily="34" charset="0"/>
                <a:ea typeface="Calibri" panose="020F0502020204030204" pitchFamily="34" charset="0"/>
                <a:cs typeface="Calibri" panose="020F0502020204030204" pitchFamily="34" charset="0"/>
              </a:rPr>
              <a:t>Gleaning work?</a:t>
            </a:r>
          </a:p>
          <a:p>
            <a:pPr marL="342900" marR="0" lvl="0" indent="-342900" algn="just">
              <a:spcBef>
                <a:spcPts val="0"/>
              </a:spcBef>
              <a:spcAft>
                <a:spcPts val="0"/>
              </a:spcAft>
              <a:buFont typeface="+mj-lt"/>
              <a:buAutoNum type="alphaLcPeriod"/>
            </a:pPr>
            <a:r>
              <a:rPr lang="en-US" sz="1800" dirty="0">
                <a:solidFill>
                  <a:srgbClr val="1F3763"/>
                </a:solidFill>
                <a:effectLst/>
                <a:latin typeface="Calibri" panose="020F0502020204030204" pitchFamily="34" charset="0"/>
                <a:ea typeface="Calibri" panose="020F0502020204030204" pitchFamily="34" charset="0"/>
                <a:cs typeface="Calibri" panose="020F0502020204030204" pitchFamily="34" charset="0"/>
              </a:rPr>
              <a:t>The corners of the field</a:t>
            </a:r>
          </a:p>
          <a:p>
            <a:pPr marL="342900" marR="0" lvl="0" indent="-342900" algn="just">
              <a:spcBef>
                <a:spcPts val="0"/>
              </a:spcBef>
              <a:spcAft>
                <a:spcPts val="0"/>
              </a:spcAft>
              <a:buFont typeface="+mj-lt"/>
              <a:buAutoNum type="alphaLcPeriod"/>
            </a:pPr>
            <a:r>
              <a:rPr lang="en-US" sz="1800" dirty="0">
                <a:solidFill>
                  <a:srgbClr val="1F3763"/>
                </a:solidFill>
                <a:effectLst/>
                <a:latin typeface="Calibri" panose="020F0502020204030204" pitchFamily="34" charset="0"/>
                <a:ea typeface="Calibri" panose="020F0502020204030204" pitchFamily="34" charset="0"/>
                <a:cs typeface="Calibri" panose="020F0502020204030204" pitchFamily="34" charset="0"/>
              </a:rPr>
              <a:t>Left for Ruth</a:t>
            </a:r>
          </a:p>
          <a:p>
            <a:pPr marL="342900" marR="0" lvl="0" indent="-342900" algn="just">
              <a:spcBef>
                <a:spcPts val="0"/>
              </a:spcBef>
              <a:spcAft>
                <a:spcPts val="0"/>
              </a:spcAft>
              <a:buFont typeface="+mj-lt"/>
              <a:buAutoNum type="alphaLcPeriod"/>
            </a:pPr>
            <a:r>
              <a:rPr lang="en-US" sz="1800" dirty="0">
                <a:solidFill>
                  <a:srgbClr val="1F3763"/>
                </a:solidFill>
                <a:effectLst/>
                <a:latin typeface="Calibri" panose="020F0502020204030204" pitchFamily="34" charset="0"/>
                <a:ea typeface="Calibri" panose="020F0502020204030204" pitchFamily="34" charset="0"/>
                <a:cs typeface="Calibri" panose="020F0502020204030204" pitchFamily="34" charset="0"/>
              </a:rPr>
              <a:t>Africa, Philippines, India, area’s of the world former colonies of the Kingdoms of this world. – replacements being found – few though they be.</a:t>
            </a:r>
          </a:p>
          <a:p>
            <a:pPr marL="0" marR="0">
              <a:spcBef>
                <a:spcPts val="0"/>
              </a:spcBef>
              <a:spcAft>
                <a:spcPts val="0"/>
              </a:spcAft>
            </a:pPr>
            <a:r>
              <a:rPr lang="en-US" sz="1800" dirty="0">
                <a:solidFill>
                  <a:srgbClr val="1F3763"/>
                </a:solidFill>
                <a:effectLst/>
                <a:latin typeface="Calibri" panose="020F0502020204030204" pitchFamily="34" charset="0"/>
                <a:ea typeface="Calibri" panose="020F0502020204030204" pitchFamily="34" charset="0"/>
                <a:cs typeface="Calibri" panose="020F0502020204030204" pitchFamily="34" charset="0"/>
              </a:rPr>
              <a:t> </a:t>
            </a:r>
          </a:p>
          <a:p>
            <a:pPr marL="0" marR="0">
              <a:spcBef>
                <a:spcPts val="0"/>
              </a:spcBef>
              <a:spcAft>
                <a:spcPts val="0"/>
              </a:spcAft>
            </a:pPr>
            <a:r>
              <a:rPr lang="en-US" sz="1800" dirty="0">
                <a:solidFill>
                  <a:srgbClr val="1F3763"/>
                </a:solidFill>
                <a:effectLst/>
                <a:latin typeface="Calibri" panose="020F0502020204030204" pitchFamily="34" charset="0"/>
                <a:ea typeface="Calibri" panose="020F0502020204030204" pitchFamily="34" charset="0"/>
                <a:cs typeface="Calibri" panose="020F0502020204030204" pitchFamily="34" charset="0"/>
              </a:rPr>
              <a:t>The concept of gleaning we do not find in the parables just considered nevertheless Br. Russell uses the term.</a:t>
            </a:r>
          </a:p>
          <a:p>
            <a:pPr marL="0" marR="0">
              <a:spcBef>
                <a:spcPts val="0"/>
              </a:spcBef>
              <a:spcAft>
                <a:spcPts val="0"/>
              </a:spcAft>
            </a:pPr>
            <a:r>
              <a:rPr lang="en-US" sz="1800" dirty="0">
                <a:solidFill>
                  <a:srgbClr val="1F3763"/>
                </a:solidFill>
                <a:effectLst/>
                <a:latin typeface="Calibri" panose="020F0502020204030204" pitchFamily="34" charset="0"/>
                <a:ea typeface="Calibri" panose="020F0502020204030204" pitchFamily="34" charset="0"/>
                <a:cs typeface="Calibri" panose="020F0502020204030204" pitchFamily="34" charset="0"/>
              </a:rPr>
              <a:t> </a:t>
            </a:r>
          </a:p>
          <a:p>
            <a:pPr marL="0" marR="0">
              <a:spcBef>
                <a:spcPts val="0"/>
              </a:spcBef>
              <a:spcAft>
                <a:spcPts val="0"/>
              </a:spcAft>
            </a:pPr>
            <a:r>
              <a:rPr lang="en-US" sz="1800" dirty="0">
                <a:solidFill>
                  <a:srgbClr val="1F3763"/>
                </a:solidFill>
                <a:effectLst/>
                <a:latin typeface="Calibri" panose="020F0502020204030204" pitchFamily="34" charset="0"/>
                <a:ea typeface="Calibri" panose="020F0502020204030204" pitchFamily="34" charset="0"/>
                <a:cs typeface="Calibri" panose="020F0502020204030204" pitchFamily="34" charset="0"/>
              </a:rPr>
              <a:t>Gleaning is the custom of allowing the poor to reap the corners of the field. (Ruth 2:2-23). (Leviticus 19:9; 23:22; Deuteronomy 24:19-21). Is there an application in our study of the harvest? If so, how may it be applied?</a:t>
            </a:r>
          </a:p>
          <a:p>
            <a:pPr marL="0" marR="0">
              <a:spcBef>
                <a:spcPts val="0"/>
              </a:spcBef>
              <a:spcAft>
                <a:spcPts val="0"/>
              </a:spcAft>
            </a:pPr>
            <a:r>
              <a:rPr lang="en-US" sz="1800" dirty="0">
                <a:solidFill>
                  <a:srgbClr val="1F3763"/>
                </a:solidFill>
                <a:effectLst/>
                <a:latin typeface="Calibri" panose="020F0502020204030204" pitchFamily="34" charset="0"/>
                <a:ea typeface="Calibri" panose="020F0502020204030204" pitchFamily="34" charset="0"/>
                <a:cs typeface="Calibri" panose="020F0502020204030204" pitchFamily="34" charset="0"/>
              </a:rPr>
              <a:t> </a:t>
            </a:r>
          </a:p>
          <a:p>
            <a:pPr marL="0" marR="0">
              <a:spcBef>
                <a:spcPts val="0"/>
              </a:spcBef>
              <a:spcAft>
                <a:spcPts val="0"/>
              </a:spcAft>
            </a:pPr>
            <a:r>
              <a:rPr lang="en-US" sz="1800" dirty="0">
                <a:solidFill>
                  <a:srgbClr val="1F3763"/>
                </a:solidFill>
                <a:effectLst/>
                <a:latin typeface="Calibri" panose="020F0502020204030204" pitchFamily="34" charset="0"/>
                <a:ea typeface="Calibri" panose="020F0502020204030204" pitchFamily="34" charset="0"/>
                <a:cs typeface="Calibri" panose="020F0502020204030204" pitchFamily="34" charset="0"/>
              </a:rPr>
              <a:t>Br Russell in R5950 published in September 1916 just before his death had this to say. “SOME of us were quite strongly convinced that the Harvest would be ended by now, but our expectations must not be allowed to weigh anything as against the facts. The fact is that the Harvest Work is going grandly on; it is not ended by any means. …. At first, we were inclined to surmise that the Harvest proper had closed in October 1914, and that the </a:t>
            </a:r>
            <a:r>
              <a:rPr lang="en-US" sz="1800" b="1" dirty="0">
                <a:solidFill>
                  <a:srgbClr val="1F3763"/>
                </a:solidFill>
                <a:effectLst/>
                <a:latin typeface="Calibri" panose="020F0502020204030204" pitchFamily="34" charset="0"/>
                <a:ea typeface="Calibri" panose="020F0502020204030204" pitchFamily="34" charset="0"/>
                <a:cs typeface="Calibri" panose="020F0502020204030204" pitchFamily="34" charset="0"/>
              </a:rPr>
              <a:t>work since going on was a gleaning work; but the facts seem not to bear this out.</a:t>
            </a:r>
            <a:r>
              <a:rPr lang="en-US" sz="1800" dirty="0">
                <a:solidFill>
                  <a:srgbClr val="1F3763"/>
                </a:solidFill>
                <a:effectLst/>
                <a:latin typeface="Calibri" panose="020F0502020204030204" pitchFamily="34" charset="0"/>
                <a:ea typeface="Calibri" panose="020F0502020204030204" pitchFamily="34" charset="0"/>
                <a:cs typeface="Calibri" panose="020F0502020204030204" pitchFamily="34" charset="0"/>
              </a:rPr>
              <a:t> The progress of the work and the </a:t>
            </a:r>
            <a:r>
              <a:rPr lang="en-US" sz="1800" b="1" dirty="0">
                <a:solidFill>
                  <a:srgbClr val="1F3763"/>
                </a:solidFill>
                <a:effectLst/>
                <a:latin typeface="Calibri" panose="020F0502020204030204" pitchFamily="34" charset="0"/>
                <a:ea typeface="Calibri" panose="020F0502020204030204" pitchFamily="34" charset="0"/>
                <a:cs typeface="Calibri" panose="020F0502020204030204" pitchFamily="34" charset="0"/>
              </a:rPr>
              <a:t>numbers </a:t>
            </a:r>
            <a:r>
              <a:rPr lang="en-US" sz="1800" dirty="0">
                <a:solidFill>
                  <a:srgbClr val="1F3763"/>
                </a:solidFill>
                <a:effectLst/>
                <a:latin typeface="Calibri" panose="020F0502020204030204" pitchFamily="34" charset="0"/>
                <a:ea typeface="Calibri" panose="020F0502020204030204" pitchFamily="34" charset="0"/>
                <a:cs typeface="Calibri" panose="020F0502020204030204" pitchFamily="34" charset="0"/>
              </a:rPr>
              <a:t>who are being </a:t>
            </a:r>
            <a:r>
              <a:rPr lang="en-US" sz="1800" b="1" dirty="0">
                <a:solidFill>
                  <a:srgbClr val="1F3763"/>
                </a:solidFill>
                <a:effectLst/>
                <a:latin typeface="Calibri" panose="020F0502020204030204" pitchFamily="34" charset="0"/>
                <a:ea typeface="Calibri" panose="020F0502020204030204" pitchFamily="34" charset="0"/>
                <a:cs typeface="Calibri" panose="020F0502020204030204" pitchFamily="34" charset="0"/>
              </a:rPr>
              <a:t>brought to a knowledge of the Truth and separated to the Lord</a:t>
            </a:r>
            <a:r>
              <a:rPr lang="en-US" sz="1800" dirty="0">
                <a:solidFill>
                  <a:srgbClr val="1F3763"/>
                </a:solidFill>
                <a:effectLst/>
                <a:latin typeface="Calibri" panose="020F0502020204030204" pitchFamily="34" charset="0"/>
                <a:ea typeface="Calibri" panose="020F0502020204030204" pitchFamily="34" charset="0"/>
                <a:cs typeface="Calibri" panose="020F0502020204030204" pitchFamily="34" charset="0"/>
              </a:rPr>
              <a:t> are far too great to be styled a </a:t>
            </a:r>
            <a:r>
              <a:rPr lang="en-US" sz="1800" b="1" u="sng" dirty="0">
                <a:solidFill>
                  <a:srgbClr val="1F3763"/>
                </a:solidFill>
                <a:effectLst/>
                <a:latin typeface="Calibri" panose="020F0502020204030204" pitchFamily="34" charset="0"/>
                <a:ea typeface="Calibri" panose="020F0502020204030204" pitchFamily="34" charset="0"/>
                <a:cs typeface="Calibri" panose="020F0502020204030204" pitchFamily="34" charset="0"/>
              </a:rPr>
              <a:t>gleaning</a:t>
            </a:r>
            <a:r>
              <a:rPr lang="en-US" sz="1800" u="sng" dirty="0">
                <a:solidFill>
                  <a:srgbClr val="1F3763"/>
                </a:solidFill>
                <a:effectLst/>
                <a:latin typeface="Calibri" panose="020F0502020204030204" pitchFamily="34" charset="0"/>
                <a:ea typeface="Calibri" panose="020F0502020204030204" pitchFamily="34" charset="0"/>
                <a:cs typeface="Calibri" panose="020F0502020204030204" pitchFamily="34" charset="0"/>
              </a:rPr>
              <a:t>.</a:t>
            </a:r>
            <a:r>
              <a:rPr lang="en-US" sz="1800" dirty="0">
                <a:solidFill>
                  <a:srgbClr val="1F3763"/>
                </a:solidFill>
                <a:effectLst/>
                <a:latin typeface="Calibri" panose="020F0502020204030204" pitchFamily="34" charset="0"/>
                <a:ea typeface="Calibri" panose="020F0502020204030204" pitchFamily="34" charset="0"/>
                <a:cs typeface="Calibri" panose="020F0502020204030204" pitchFamily="34" charset="0"/>
              </a:rPr>
              <a:t> Evidently it is a part of the regular Harvest.”</a:t>
            </a:r>
          </a:p>
          <a:p>
            <a:pPr marL="0" marR="0">
              <a:spcBef>
                <a:spcPts val="0"/>
              </a:spcBef>
              <a:spcAft>
                <a:spcPts val="0"/>
              </a:spcAft>
            </a:pPr>
            <a:r>
              <a:rPr lang="en-US" sz="1800" dirty="0">
                <a:solidFill>
                  <a:srgbClr val="1F3763"/>
                </a:solidFill>
                <a:effectLst/>
                <a:latin typeface="Calibri" panose="020F0502020204030204" pitchFamily="34" charset="0"/>
                <a:ea typeface="Calibri" panose="020F0502020204030204" pitchFamily="34" charset="0"/>
                <a:cs typeface="Calibri" panose="020F0502020204030204" pitchFamily="34" charset="0"/>
              </a:rPr>
              <a:t> </a:t>
            </a:r>
          </a:p>
          <a:p>
            <a:pPr marL="0" marR="0">
              <a:spcBef>
                <a:spcPts val="0"/>
              </a:spcBef>
              <a:spcAft>
                <a:spcPts val="0"/>
              </a:spcAft>
            </a:pPr>
            <a:r>
              <a:rPr lang="en-US" sz="1800" dirty="0">
                <a:solidFill>
                  <a:srgbClr val="1F3763"/>
                </a:solidFill>
                <a:effectLst/>
                <a:latin typeface="Calibri" panose="020F0502020204030204" pitchFamily="34" charset="0"/>
                <a:ea typeface="Calibri" panose="020F0502020204030204" pitchFamily="34" charset="0"/>
                <a:cs typeface="Calibri" panose="020F0502020204030204" pitchFamily="34" charset="0"/>
              </a:rPr>
              <a:t>What are we to make from this? Let us look briefly at the history of the bible students since 1916. </a:t>
            </a:r>
          </a:p>
          <a:p>
            <a:pPr marL="0" marR="0">
              <a:spcBef>
                <a:spcPts val="0"/>
              </a:spcBef>
              <a:spcAft>
                <a:spcPts val="0"/>
              </a:spcAft>
            </a:pPr>
            <a:r>
              <a:rPr lang="en-US" sz="1800" dirty="0">
                <a:solidFill>
                  <a:srgbClr val="1F3763"/>
                </a:solidFill>
                <a:effectLst/>
                <a:latin typeface="Calibri" panose="020F0502020204030204" pitchFamily="34" charset="0"/>
                <a:ea typeface="Calibri" panose="020F0502020204030204" pitchFamily="34" charset="0"/>
                <a:cs typeface="Calibri" panose="020F0502020204030204" pitchFamily="34" charset="0"/>
              </a:rPr>
              <a:t> </a:t>
            </a:r>
          </a:p>
          <a:p>
            <a:pPr marL="0" marR="0">
              <a:spcBef>
                <a:spcPts val="0"/>
              </a:spcBef>
              <a:spcAft>
                <a:spcPts val="0"/>
              </a:spcAft>
            </a:pPr>
            <a:r>
              <a:rPr lang="en-US" sz="1800" dirty="0">
                <a:solidFill>
                  <a:srgbClr val="1F3763"/>
                </a:solidFill>
                <a:effectLst/>
                <a:latin typeface="Calibri" panose="020F0502020204030204" pitchFamily="34" charset="0"/>
                <a:ea typeface="Calibri" panose="020F0502020204030204" pitchFamily="34" charset="0"/>
                <a:cs typeface="Calibri" panose="020F0502020204030204" pitchFamily="34" charset="0"/>
              </a:rPr>
              <a:t>The harvest work from 1914 to 1916 was already in decline as evidenced by the Annual Reports in the towers. The amount of funds available had been reduced by nearly half from its peak in 1914. In 1915 many colporteurs were required to leave the work and seek employment as they could no longer meet their expenses.</a:t>
            </a:r>
          </a:p>
          <a:p>
            <a:pPr marL="0" marR="0">
              <a:spcBef>
                <a:spcPts val="0"/>
              </a:spcBef>
              <a:spcAft>
                <a:spcPts val="0"/>
              </a:spcAft>
            </a:pPr>
            <a:r>
              <a:rPr lang="en-US" sz="1800" dirty="0">
                <a:solidFill>
                  <a:srgbClr val="1F3763"/>
                </a:solidFill>
                <a:effectLst/>
                <a:latin typeface="Calibri" panose="020F0502020204030204" pitchFamily="34" charset="0"/>
                <a:ea typeface="Calibri" panose="020F0502020204030204" pitchFamily="34" charset="0"/>
                <a:cs typeface="Calibri" panose="020F0502020204030204" pitchFamily="34" charset="0"/>
              </a:rPr>
              <a:t> </a:t>
            </a:r>
          </a:p>
          <a:p>
            <a:pPr marL="0" marR="0" algn="just">
              <a:spcBef>
                <a:spcPts val="300"/>
              </a:spcBef>
              <a:spcAft>
                <a:spcPts val="300"/>
              </a:spcAft>
            </a:pPr>
            <a:r>
              <a:rPr lang="en-US" sz="1800" i="0" dirty="0">
                <a:solidFill>
                  <a:srgbClr val="0000FF"/>
                </a:solidFill>
                <a:effectLst/>
                <a:latin typeface="Calibri" panose="020F0502020204030204" pitchFamily="34" charset="0"/>
                <a:ea typeface="Times New Roman" panose="02020603050405020304" pitchFamily="18" charset="0"/>
                <a:cs typeface="Segoe UI" panose="020B0502040204020203" pitchFamily="34" charset="0"/>
              </a:rPr>
              <a:t>Then Br. Russell died</a:t>
            </a:r>
            <a:r>
              <a:rPr lang="en-US" sz="1800" i="1" dirty="0">
                <a:solidFill>
                  <a:srgbClr val="0000FF"/>
                </a:solidFill>
                <a:effectLst/>
                <a:latin typeface="Calibri" panose="020F0502020204030204" pitchFamily="34" charset="0"/>
                <a:ea typeface="Times New Roman" panose="02020603050405020304" pitchFamily="18" charset="0"/>
                <a:cs typeface="Segoe UI" panose="020B0502040204020203" pitchFamily="34" charset="0"/>
              </a:rPr>
              <a:t>. Zech 13:7 Awake, O sword, against my shepherd, and against the man </a:t>
            </a:r>
            <a:r>
              <a:rPr lang="en-US" sz="1800" i="1" dirty="0">
                <a:solidFill>
                  <a:srgbClr val="808080"/>
                </a:solidFill>
                <a:effectLst/>
                <a:latin typeface="Calibri" panose="020F0502020204030204" pitchFamily="34" charset="0"/>
                <a:ea typeface="Times New Roman" panose="02020603050405020304" pitchFamily="18" charset="0"/>
                <a:cs typeface="Segoe UI" panose="020B0502040204020203" pitchFamily="34" charset="0"/>
              </a:rPr>
              <a:t>that is</a:t>
            </a:r>
            <a:r>
              <a:rPr lang="en-US" sz="1800" i="1" dirty="0">
                <a:solidFill>
                  <a:srgbClr val="0000FF"/>
                </a:solidFill>
                <a:effectLst/>
                <a:latin typeface="Calibri" panose="020F0502020204030204" pitchFamily="34" charset="0"/>
                <a:ea typeface="Times New Roman" panose="02020603050405020304" pitchFamily="18" charset="0"/>
                <a:cs typeface="Segoe UI" panose="020B0502040204020203" pitchFamily="34" charset="0"/>
              </a:rPr>
              <a:t> my fellow, saith the LORD of hosts: </a:t>
            </a:r>
            <a:r>
              <a:rPr lang="en-US" sz="1800" i="1" u="dbl" dirty="0">
                <a:solidFill>
                  <a:srgbClr val="0000FF"/>
                </a:solidFill>
                <a:effectLst/>
                <a:highlight>
                  <a:srgbClr val="FFFF00"/>
                </a:highlight>
                <a:uFill>
                  <a:solidFill>
                    <a:srgbClr val="FF0000"/>
                  </a:solidFill>
                </a:uFill>
                <a:latin typeface="Calibri" panose="020F0502020204030204" pitchFamily="34" charset="0"/>
                <a:ea typeface="Times New Roman" panose="02020603050405020304" pitchFamily="18" charset="0"/>
                <a:cs typeface="Segoe UI" panose="020B0502040204020203" pitchFamily="34" charset="0"/>
              </a:rPr>
              <a:t>smite the shepherd</a:t>
            </a:r>
            <a:r>
              <a:rPr lang="en-US" sz="1800" i="1" dirty="0">
                <a:solidFill>
                  <a:srgbClr val="0000FF"/>
                </a:solidFill>
                <a:effectLst/>
                <a:latin typeface="Calibri" panose="020F0502020204030204" pitchFamily="34" charset="0"/>
                <a:ea typeface="Times New Roman" panose="02020603050405020304" pitchFamily="18" charset="0"/>
                <a:cs typeface="Segoe UI" panose="020B0502040204020203" pitchFamily="34" charset="0"/>
              </a:rPr>
              <a:t>, and the sheep shall be scattered: and I will turn mine hand upon the little ones.</a:t>
            </a:r>
            <a:r>
              <a:rPr lang="en-US" sz="1800" i="1" u="none" strike="noStrike" dirty="0">
                <a:solidFill>
                  <a:srgbClr val="0080FF"/>
                </a:solidFill>
                <a:effectLst/>
                <a:latin typeface="Arial Narrow" panose="020B0606020202030204" pitchFamily="34" charset="0"/>
                <a:ea typeface="Times New Roman" panose="02020603050405020304" pitchFamily="18" charset="0"/>
                <a:cs typeface="Arial Narrow" panose="020B0606020202030204" pitchFamily="34" charset="0"/>
                <a:hlinkClick r:id="rId3"/>
              </a:rPr>
              <a:t> </a:t>
            </a:r>
            <a:endParaRPr lang="en-US" sz="1800" i="1" dirty="0">
              <a:solidFill>
                <a:srgbClr val="0000FF"/>
              </a:solidFill>
              <a:effectLst/>
              <a:latin typeface="Calibri" panose="020F0502020204030204" pitchFamily="34" charset="0"/>
              <a:ea typeface="Times New Roman" panose="02020603050405020304" pitchFamily="18" charset="0"/>
              <a:cs typeface="Segoe UI" panose="020B0502040204020203" pitchFamily="34" charset="0"/>
            </a:endParaRPr>
          </a:p>
          <a:p>
            <a:pPr marL="0" marR="0">
              <a:spcBef>
                <a:spcPts val="0"/>
              </a:spcBef>
              <a:spcAft>
                <a:spcPts val="0"/>
              </a:spcAft>
            </a:pPr>
            <a:r>
              <a:rPr lang="en-US" sz="1800" dirty="0">
                <a:solidFill>
                  <a:srgbClr val="1F3763"/>
                </a:solidFill>
                <a:effectLst/>
                <a:latin typeface="Calibri" panose="020F0502020204030204" pitchFamily="34" charset="0"/>
                <a:ea typeface="Calibri" panose="020F0502020204030204" pitchFamily="34" charset="0"/>
                <a:cs typeface="Calibri" panose="020F0502020204030204" pitchFamily="34" charset="0"/>
              </a:rPr>
              <a:t> </a:t>
            </a:r>
          </a:p>
          <a:p>
            <a:pPr marL="0" marR="0">
              <a:spcBef>
                <a:spcPts val="0"/>
              </a:spcBef>
              <a:spcAft>
                <a:spcPts val="0"/>
              </a:spcAft>
            </a:pPr>
            <a:r>
              <a:rPr lang="en-US" sz="1800" dirty="0">
                <a:solidFill>
                  <a:srgbClr val="1F3763"/>
                </a:solidFill>
                <a:effectLst/>
                <a:latin typeface="Calibri" panose="020F0502020204030204" pitchFamily="34" charset="0"/>
                <a:ea typeface="Calibri" panose="020F0502020204030204" pitchFamily="34" charset="0"/>
                <a:cs typeface="Calibri" panose="020F0502020204030204" pitchFamily="34" charset="0"/>
              </a:rPr>
              <a:t>Great turmoil followed over the next few years. As I understand it JF Rutherford (known as Judge Rutherford as he had filled in for Judges in the past) usurped authority over the Watch Tower and began introducing error over the next few years. While many remained with the Watch Tower some brethren desiring to stay close to Br. </a:t>
            </a:r>
            <a:r>
              <a:rPr lang="en-US" sz="1800" dirty="0" err="1">
                <a:solidFill>
                  <a:srgbClr val="1F3763"/>
                </a:solidFill>
                <a:effectLst/>
                <a:latin typeface="Calibri" panose="020F0502020204030204" pitchFamily="34" charset="0"/>
                <a:ea typeface="Calibri" panose="020F0502020204030204" pitchFamily="34" charset="0"/>
                <a:cs typeface="Calibri" panose="020F0502020204030204" pitchFamily="34" charset="0"/>
              </a:rPr>
              <a:t>Russells</a:t>
            </a:r>
            <a:r>
              <a:rPr lang="en-US" sz="1800" dirty="0">
                <a:solidFill>
                  <a:srgbClr val="1F3763"/>
                </a:solidFill>
                <a:effectLst/>
                <a:latin typeface="Calibri" panose="020F0502020204030204" pitchFamily="34" charset="0"/>
                <a:ea typeface="Calibri" panose="020F0502020204030204" pitchFamily="34" charset="0"/>
                <a:cs typeface="Calibri" panose="020F0502020204030204" pitchFamily="34" charset="0"/>
              </a:rPr>
              <a:t> teachings either left voluntarily or were forced out by the Judge. Various organizations formed as a result to which some attached themselves. The Pastoral Bible Institute, Layman’s Home Missionary Movement, and the Stand Fast movement just to name a few. These of course were not without their problems. Still other brethren not knowing what to do soon became isolated or isolated themselves. The sheep were scattered. And it took some years for brethren to realize what was going on. So, over the next 10 to 15 years or so still others began to realize the direction of society and decided they too would leave the watch Tower.</a:t>
            </a:r>
          </a:p>
          <a:p>
            <a:pPr marL="0" marR="0">
              <a:spcBef>
                <a:spcPts val="0"/>
              </a:spcBef>
              <a:spcAft>
                <a:spcPts val="0"/>
              </a:spcAft>
            </a:pPr>
            <a:r>
              <a:rPr lang="en-US" sz="1800" dirty="0">
                <a:solidFill>
                  <a:srgbClr val="1F3763"/>
                </a:solidFill>
                <a:effectLst/>
                <a:latin typeface="Calibri" panose="020F0502020204030204" pitchFamily="34" charset="0"/>
                <a:ea typeface="Calibri" panose="020F0502020204030204" pitchFamily="34" charset="0"/>
                <a:cs typeface="Calibri" panose="020F0502020204030204" pitchFamily="34" charset="0"/>
              </a:rPr>
              <a:t> </a:t>
            </a:r>
          </a:p>
          <a:p>
            <a:pPr marL="0" marR="0">
              <a:spcBef>
                <a:spcPts val="0"/>
              </a:spcBef>
              <a:spcAft>
                <a:spcPts val="0"/>
              </a:spcAft>
            </a:pPr>
            <a:r>
              <a:rPr lang="en-US" sz="1800" dirty="0">
                <a:solidFill>
                  <a:srgbClr val="1F3763"/>
                </a:solidFill>
                <a:effectLst/>
                <a:latin typeface="Calibri" panose="020F0502020204030204" pitchFamily="34" charset="0"/>
                <a:ea typeface="Calibri" panose="020F0502020204030204" pitchFamily="34" charset="0"/>
                <a:cs typeface="Calibri" panose="020F0502020204030204" pitchFamily="34" charset="0"/>
              </a:rPr>
              <a:t>What did this mean for the harvest work? It meant that many lost their crowns making way for further replacements. And the work previously engaged in was disrupted.</a:t>
            </a:r>
          </a:p>
          <a:p>
            <a:pPr marL="0" marR="0">
              <a:spcBef>
                <a:spcPts val="0"/>
              </a:spcBef>
              <a:spcAft>
                <a:spcPts val="0"/>
              </a:spcAft>
            </a:pPr>
            <a:r>
              <a:rPr lang="en-US" sz="1800" dirty="0">
                <a:solidFill>
                  <a:srgbClr val="1F3763"/>
                </a:solidFill>
                <a:effectLst/>
                <a:latin typeface="Calibri" panose="020F0502020204030204" pitchFamily="34" charset="0"/>
                <a:ea typeface="Calibri" panose="020F0502020204030204" pitchFamily="34" charset="0"/>
                <a:cs typeface="Calibri" panose="020F0502020204030204" pitchFamily="34" charset="0"/>
              </a:rPr>
              <a:t> </a:t>
            </a:r>
          </a:p>
          <a:p>
            <a:pPr marL="0" marR="0">
              <a:spcBef>
                <a:spcPts val="0"/>
              </a:spcBef>
              <a:spcAft>
                <a:spcPts val="0"/>
              </a:spcAft>
            </a:pPr>
            <a:r>
              <a:rPr lang="en-US" sz="1800" dirty="0">
                <a:solidFill>
                  <a:srgbClr val="1F3763"/>
                </a:solidFill>
                <a:effectLst/>
                <a:latin typeface="Calibri" panose="020F0502020204030204" pitchFamily="34" charset="0"/>
                <a:ea typeface="Calibri" panose="020F0502020204030204" pitchFamily="34" charset="0"/>
                <a:cs typeface="Calibri" panose="020F0502020204030204" pitchFamily="34" charset="0"/>
              </a:rPr>
              <a:t>It was a great sifting and testing time that still has an affect amongst the brethren even to our day.</a:t>
            </a:r>
          </a:p>
          <a:p>
            <a:pPr marL="0" marR="0">
              <a:spcBef>
                <a:spcPts val="0"/>
              </a:spcBef>
              <a:spcAft>
                <a:spcPts val="0"/>
              </a:spcAft>
            </a:pPr>
            <a:r>
              <a:rPr lang="en-US" sz="1800" dirty="0">
                <a:solidFill>
                  <a:srgbClr val="1F3763"/>
                </a:solidFill>
                <a:effectLst/>
                <a:latin typeface="Calibri" panose="020F0502020204030204" pitchFamily="34" charset="0"/>
                <a:ea typeface="Calibri" panose="020F0502020204030204" pitchFamily="34" charset="0"/>
                <a:cs typeface="Calibri" panose="020F0502020204030204" pitchFamily="34" charset="0"/>
              </a:rPr>
              <a:t> </a:t>
            </a:r>
          </a:p>
          <a:p>
            <a:pPr marL="0" marR="0">
              <a:spcBef>
                <a:spcPts val="0"/>
              </a:spcBef>
              <a:spcAft>
                <a:spcPts val="0"/>
              </a:spcAft>
            </a:pPr>
            <a:r>
              <a:rPr lang="en-US" sz="1800" dirty="0">
                <a:solidFill>
                  <a:srgbClr val="1F3763"/>
                </a:solidFill>
                <a:effectLst/>
                <a:latin typeface="Calibri" panose="020F0502020204030204" pitchFamily="34" charset="0"/>
                <a:ea typeface="Calibri" panose="020F0502020204030204" pitchFamily="34" charset="0"/>
                <a:cs typeface="Calibri" panose="020F0502020204030204" pitchFamily="34" charset="0"/>
              </a:rPr>
              <a:t>But the work of gathering the saints goes on. Replacements are still to be found. The Brethren are striving to build one another up in this most Holy Faith and we believe this is an extremely important part of the work of Harvest also.</a:t>
            </a:r>
          </a:p>
          <a:p>
            <a:pPr marL="0" marR="0">
              <a:spcBef>
                <a:spcPts val="0"/>
              </a:spcBef>
              <a:spcAft>
                <a:spcPts val="0"/>
              </a:spcAft>
            </a:pPr>
            <a:r>
              <a:rPr lang="en-US" sz="1800" dirty="0">
                <a:solidFill>
                  <a:srgbClr val="1F3763"/>
                </a:solidFill>
                <a:effectLst/>
                <a:latin typeface="Calibri" panose="020F0502020204030204" pitchFamily="34" charset="0"/>
                <a:ea typeface="Calibri" panose="020F0502020204030204" pitchFamily="34" charset="0"/>
                <a:cs typeface="Calibri" panose="020F0502020204030204" pitchFamily="34" charset="0"/>
              </a:rPr>
              <a:t> </a:t>
            </a:r>
          </a:p>
          <a:p>
            <a:pPr marL="0" marR="0">
              <a:spcBef>
                <a:spcPts val="0"/>
              </a:spcBef>
              <a:spcAft>
                <a:spcPts val="0"/>
              </a:spcAft>
            </a:pPr>
            <a:r>
              <a:rPr lang="en-US" sz="1800" dirty="0">
                <a:solidFill>
                  <a:srgbClr val="1F3763"/>
                </a:solidFill>
                <a:effectLst/>
                <a:latin typeface="Calibri" panose="020F0502020204030204" pitchFamily="34" charset="0"/>
                <a:ea typeface="Calibri" panose="020F0502020204030204" pitchFamily="34" charset="0"/>
                <a:cs typeface="Calibri" panose="020F0502020204030204" pitchFamily="34" charset="0"/>
              </a:rPr>
              <a:t>Does the Harvest go grandly on, or should we consider the work today as more of a gleaning work?</a:t>
            </a:r>
          </a:p>
          <a:p>
            <a:pPr marL="0" marR="0">
              <a:spcBef>
                <a:spcPts val="0"/>
              </a:spcBef>
              <a:spcAft>
                <a:spcPts val="0"/>
              </a:spcAft>
            </a:pPr>
            <a:r>
              <a:rPr lang="en-US" sz="1800" dirty="0">
                <a:solidFill>
                  <a:srgbClr val="1F3763"/>
                </a:solidFill>
                <a:effectLst/>
                <a:latin typeface="Calibri" panose="020F0502020204030204" pitchFamily="34" charset="0"/>
                <a:ea typeface="Calibri" panose="020F0502020204030204" pitchFamily="34" charset="0"/>
                <a:cs typeface="Calibri" panose="020F0502020204030204" pitchFamily="34" charset="0"/>
              </a:rPr>
              <a:t> </a:t>
            </a:r>
          </a:p>
          <a:p>
            <a:pPr marL="0" marR="0">
              <a:spcBef>
                <a:spcPts val="0"/>
              </a:spcBef>
              <a:spcAft>
                <a:spcPts val="0"/>
              </a:spcAft>
            </a:pPr>
            <a:r>
              <a:rPr lang="en-US" sz="1800" dirty="0">
                <a:solidFill>
                  <a:srgbClr val="1F3763"/>
                </a:solidFill>
                <a:effectLst/>
                <a:latin typeface="Calibri" panose="020F0502020204030204" pitchFamily="34" charset="0"/>
                <a:ea typeface="Calibri" panose="020F0502020204030204" pitchFamily="34" charset="0"/>
                <a:cs typeface="Calibri" panose="020F0502020204030204" pitchFamily="34" charset="0"/>
              </a:rPr>
              <a:t>The Harvest field prior to 1914 consisted of the Nominal Christian world and primarily the nations of Europe and those transplanted to the United States. Remembering that many of these European Nations like England, Spain, France etc. had colonies in Africa, India, the Philippines and elsewhere.</a:t>
            </a:r>
          </a:p>
          <a:p>
            <a:pPr marL="0" marR="0">
              <a:spcBef>
                <a:spcPts val="0"/>
              </a:spcBef>
              <a:spcAft>
                <a:spcPts val="0"/>
              </a:spcAft>
            </a:pPr>
            <a:r>
              <a:rPr lang="en-US" sz="1800" dirty="0">
                <a:solidFill>
                  <a:srgbClr val="1F3763"/>
                </a:solidFill>
                <a:effectLst/>
                <a:latin typeface="Calibri" panose="020F0502020204030204" pitchFamily="34" charset="0"/>
                <a:ea typeface="Calibri" panose="020F0502020204030204" pitchFamily="34" charset="0"/>
                <a:cs typeface="Calibri" panose="020F0502020204030204" pitchFamily="34" charset="0"/>
              </a:rPr>
              <a:t> </a:t>
            </a:r>
          </a:p>
          <a:p>
            <a:pPr marL="0" marR="0">
              <a:spcBef>
                <a:spcPts val="0"/>
              </a:spcBef>
              <a:spcAft>
                <a:spcPts val="0"/>
              </a:spcAft>
            </a:pPr>
            <a:r>
              <a:rPr lang="en-US" sz="1800" dirty="0">
                <a:solidFill>
                  <a:srgbClr val="1F3763"/>
                </a:solidFill>
                <a:effectLst/>
                <a:latin typeface="Calibri" panose="020F0502020204030204" pitchFamily="34" charset="0"/>
                <a:ea typeface="Calibri" panose="020F0502020204030204" pitchFamily="34" charset="0"/>
                <a:cs typeface="Calibri" panose="020F0502020204030204" pitchFamily="34" charset="0"/>
              </a:rPr>
              <a:t>It appears some harvest work currently in progress is going on in these corners of the field today, though the numbers are perhaps smaller than in Br. Russell’s day. Could this be considered a gleaning? I will leave that for you to decide.</a:t>
            </a:r>
          </a:p>
          <a:p>
            <a:endParaRPr lang="en-US" dirty="0"/>
          </a:p>
        </p:txBody>
      </p:sp>
      <p:sp>
        <p:nvSpPr>
          <p:cNvPr id="4" name="Slide Number Placeholder 3"/>
          <p:cNvSpPr>
            <a:spLocks noGrp="1"/>
          </p:cNvSpPr>
          <p:nvPr>
            <p:ph type="sldNum" sz="quarter" idx="5"/>
          </p:nvPr>
        </p:nvSpPr>
        <p:spPr/>
        <p:txBody>
          <a:bodyPr/>
          <a:lstStyle/>
          <a:p>
            <a:fld id="{2E67E618-762B-4CD2-8BEF-C6A623DB6A3B}" type="slidenum">
              <a:rPr lang="en-US" smtClean="0"/>
              <a:t>21</a:t>
            </a:fld>
            <a:endParaRPr lang="en-US"/>
          </a:p>
        </p:txBody>
      </p:sp>
    </p:spTree>
    <p:extLst>
      <p:ext uri="{BB962C8B-B14F-4D97-AF65-F5344CB8AC3E}">
        <p14:creationId xmlns:p14="http://schemas.microsoft.com/office/powerpoint/2010/main" val="4749632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pPr>
            <a:r>
              <a:rPr lang="en-US" sz="1800" b="1" i="1" dirty="0">
                <a:solidFill>
                  <a:srgbClr val="C45911"/>
                </a:solidFill>
                <a:effectLst/>
                <a:latin typeface="Calibri" panose="020F0502020204030204" pitchFamily="34" charset="0"/>
                <a:ea typeface="Calibri" panose="020F0502020204030204" pitchFamily="34" charset="0"/>
                <a:cs typeface="Calibri" panose="020F0502020204030204" pitchFamily="34" charset="0"/>
              </a:rPr>
              <a:t>Closing of the door</a:t>
            </a:r>
          </a:p>
          <a:p>
            <a:pPr marL="342900" marR="0" lvl="0" indent="-342900" algn="just">
              <a:spcBef>
                <a:spcPts val="0"/>
              </a:spcBef>
              <a:spcAft>
                <a:spcPts val="0"/>
              </a:spcAft>
              <a:buFont typeface="+mj-lt"/>
              <a:buAutoNum type="alphaLcPeriod"/>
            </a:pPr>
            <a:r>
              <a:rPr lang="en-US" sz="1800" dirty="0">
                <a:solidFill>
                  <a:srgbClr val="1F3763"/>
                </a:solidFill>
                <a:effectLst/>
                <a:latin typeface="Calibri" panose="020F0502020204030204" pitchFamily="34" charset="0"/>
                <a:ea typeface="Calibri" panose="020F0502020204030204" pitchFamily="34" charset="0"/>
                <a:cs typeface="Calibri" panose="020F0502020204030204" pitchFamily="34" charset="0"/>
              </a:rPr>
              <a:t>No opportunity to sacrifice</a:t>
            </a:r>
          </a:p>
          <a:p>
            <a:pPr marL="342900" marR="0" lvl="0" indent="-342900" algn="just">
              <a:spcBef>
                <a:spcPts val="0"/>
              </a:spcBef>
              <a:spcAft>
                <a:spcPts val="0"/>
              </a:spcAft>
              <a:buFont typeface="+mj-lt"/>
              <a:buAutoNum type="alphaLcPeriod"/>
            </a:pPr>
            <a:r>
              <a:rPr lang="en-US" sz="1800" dirty="0">
                <a:solidFill>
                  <a:srgbClr val="1F3763"/>
                </a:solidFill>
                <a:effectLst/>
                <a:latin typeface="Calibri" panose="020F0502020204030204" pitchFamily="34" charset="0"/>
                <a:ea typeface="Calibri" panose="020F0502020204030204" pitchFamily="34" charset="0"/>
                <a:cs typeface="Calibri" panose="020F0502020204030204" pitchFamily="34" charset="0"/>
              </a:rPr>
              <a:t>Dark night – comes gradually</a:t>
            </a:r>
          </a:p>
          <a:p>
            <a:pPr marL="342900" marR="0" lvl="0" indent="-342900" algn="just">
              <a:spcBef>
                <a:spcPts val="0"/>
              </a:spcBef>
              <a:spcAft>
                <a:spcPts val="0"/>
              </a:spcAft>
              <a:buFont typeface="+mj-lt"/>
              <a:buAutoNum type="alphaLcPeriod"/>
            </a:pPr>
            <a:r>
              <a:rPr lang="en-US" sz="1800" dirty="0">
                <a:solidFill>
                  <a:srgbClr val="1F3763"/>
                </a:solidFill>
                <a:effectLst/>
                <a:latin typeface="Calibri" panose="020F0502020204030204" pitchFamily="34" charset="0"/>
                <a:ea typeface="Calibri" panose="020F0502020204030204" pitchFamily="34" charset="0"/>
                <a:cs typeface="Calibri" panose="020F0502020204030204" pitchFamily="34" charset="0"/>
              </a:rPr>
              <a:t>Rev. 14:12; Eph. 6:13; Heb. 10:36</a:t>
            </a:r>
          </a:p>
          <a:p>
            <a:pPr marL="685800" marR="0">
              <a:spcBef>
                <a:spcPts val="0"/>
              </a:spcBef>
              <a:spcAft>
                <a:spcPts val="0"/>
              </a:spcAft>
            </a:pPr>
            <a:r>
              <a:rPr lang="en-US" sz="1800" dirty="0">
                <a:solidFill>
                  <a:srgbClr val="1F3763"/>
                </a:solidFill>
                <a:effectLst/>
                <a:latin typeface="Calibri" panose="020F0502020204030204" pitchFamily="34" charset="0"/>
                <a:ea typeface="Calibri" panose="020F0502020204030204" pitchFamily="34" charset="0"/>
                <a:cs typeface="Calibri" panose="020F0502020204030204" pitchFamily="34" charset="0"/>
              </a:rPr>
              <a:t> </a:t>
            </a:r>
          </a:p>
          <a:p>
            <a:pPr marL="0" marR="0">
              <a:spcBef>
                <a:spcPts val="0"/>
              </a:spcBef>
              <a:spcAft>
                <a:spcPts val="0"/>
              </a:spcAft>
            </a:pPr>
            <a:r>
              <a:rPr lang="en-US" sz="1800" dirty="0">
                <a:solidFill>
                  <a:srgbClr val="1F3763"/>
                </a:solidFill>
                <a:effectLst/>
                <a:latin typeface="Calibri" panose="020F0502020204030204" pitchFamily="34" charset="0"/>
                <a:ea typeface="Calibri" panose="020F0502020204030204" pitchFamily="34" charset="0"/>
                <a:cs typeface="Calibri" panose="020F0502020204030204" pitchFamily="34" charset="0"/>
              </a:rPr>
              <a:t>We also want to consider the closing of the door and the night mentioned in John 9:4. Jesus said, “</a:t>
            </a:r>
            <a:r>
              <a:rPr lang="en-US" sz="1800" i="1" dirty="0">
                <a:solidFill>
                  <a:srgbClr val="0000FF"/>
                </a:solidFill>
                <a:effectLst/>
                <a:latin typeface="Calibri" panose="020F0502020204030204" pitchFamily="34" charset="0"/>
                <a:ea typeface="Times New Roman" panose="02020603050405020304" pitchFamily="18" charset="0"/>
                <a:cs typeface="Segoe UI" panose="020B0502040204020203" pitchFamily="34" charset="0"/>
              </a:rPr>
              <a:t>I must work the works of him that sent me, while it is day: the night cometh, when no man can work</a:t>
            </a:r>
            <a:r>
              <a:rPr lang="en-US" sz="1800" dirty="0">
                <a:solidFill>
                  <a:srgbClr val="1F3763"/>
                </a:solidFill>
                <a:effectLst/>
                <a:latin typeface="Calibri" panose="020F0502020204030204" pitchFamily="34" charset="0"/>
                <a:ea typeface="Calibri" panose="020F0502020204030204" pitchFamily="34" charset="0"/>
                <a:cs typeface="Calibri" panose="020F0502020204030204" pitchFamily="34" charset="0"/>
              </a:rPr>
              <a:t>.”  Yet Jesus did not complete his work till on the cross when he cried it is finished. We believe the church also will not complete their work till the last member joins the company of the saints on the other side. </a:t>
            </a:r>
          </a:p>
          <a:p>
            <a:pPr marL="0" marR="0">
              <a:spcBef>
                <a:spcPts val="0"/>
              </a:spcBef>
              <a:spcAft>
                <a:spcPts val="0"/>
              </a:spcAft>
            </a:pPr>
            <a:r>
              <a:rPr lang="en-US" sz="1800" dirty="0">
                <a:solidFill>
                  <a:srgbClr val="1F3763"/>
                </a:solidFill>
                <a:effectLst/>
                <a:latin typeface="Calibri" panose="020F0502020204030204" pitchFamily="34" charset="0"/>
                <a:ea typeface="Calibri" panose="020F0502020204030204" pitchFamily="34" charset="0"/>
                <a:cs typeface="Calibri" panose="020F0502020204030204" pitchFamily="34" charset="0"/>
              </a:rPr>
              <a:t> </a:t>
            </a:r>
          </a:p>
          <a:p>
            <a:pPr marL="0" marR="0">
              <a:spcBef>
                <a:spcPts val="0"/>
              </a:spcBef>
              <a:spcAft>
                <a:spcPts val="0"/>
              </a:spcAft>
            </a:pPr>
            <a:r>
              <a:rPr lang="en-US" sz="1800" dirty="0">
                <a:solidFill>
                  <a:srgbClr val="1F3763"/>
                </a:solidFill>
                <a:effectLst/>
                <a:latin typeface="Calibri" panose="020F0502020204030204" pitchFamily="34" charset="0"/>
                <a:ea typeface="Calibri" panose="020F0502020204030204" pitchFamily="34" charset="0"/>
                <a:cs typeface="Calibri" panose="020F0502020204030204" pitchFamily="34" charset="0"/>
              </a:rPr>
              <a:t>Br. Russell suggested three possibilities for the closing of the door.</a:t>
            </a:r>
          </a:p>
          <a:p>
            <a:pPr marL="342900" marR="0" lvl="0" indent="-342900" algn="just">
              <a:spcBef>
                <a:spcPts val="0"/>
              </a:spcBef>
              <a:spcAft>
                <a:spcPts val="0"/>
              </a:spcAft>
              <a:buFont typeface="+mj-lt"/>
              <a:buAutoNum type="arabicPeriod"/>
            </a:pPr>
            <a:r>
              <a:rPr lang="en-US" sz="1800" dirty="0">
                <a:solidFill>
                  <a:srgbClr val="1F3763"/>
                </a:solidFill>
                <a:effectLst/>
                <a:latin typeface="Calibri" panose="020F0502020204030204" pitchFamily="34" charset="0"/>
                <a:ea typeface="Calibri" panose="020F0502020204030204" pitchFamily="34" charset="0"/>
                <a:cs typeface="Calibri" panose="020F0502020204030204" pitchFamily="34" charset="0"/>
              </a:rPr>
              <a:t>A direct scriptural statement</a:t>
            </a:r>
          </a:p>
          <a:p>
            <a:pPr marL="342900" marR="0" lvl="0" indent="-342900" algn="just">
              <a:spcBef>
                <a:spcPts val="0"/>
              </a:spcBef>
              <a:spcAft>
                <a:spcPts val="0"/>
              </a:spcAft>
              <a:buFont typeface="+mj-lt"/>
              <a:buAutoNum type="arabicPeriod"/>
            </a:pPr>
            <a:r>
              <a:rPr lang="en-US" sz="1800" dirty="0">
                <a:solidFill>
                  <a:srgbClr val="1F3763"/>
                </a:solidFill>
                <a:effectLst/>
                <a:latin typeface="Calibri" panose="020F0502020204030204" pitchFamily="34" charset="0"/>
                <a:ea typeface="Calibri" panose="020F0502020204030204" pitchFamily="34" charset="0"/>
                <a:cs typeface="Calibri" panose="020F0502020204030204" pitchFamily="34" charset="0"/>
              </a:rPr>
              <a:t>a reversal of public sentiment with reference to the truth</a:t>
            </a:r>
          </a:p>
          <a:p>
            <a:pPr marL="342900" marR="0" lvl="0" indent="-342900" algn="just">
              <a:spcBef>
                <a:spcPts val="0"/>
              </a:spcBef>
              <a:spcAft>
                <a:spcPts val="0"/>
              </a:spcAft>
              <a:buFont typeface="+mj-lt"/>
              <a:buAutoNum type="arabicPeriod"/>
            </a:pPr>
            <a:r>
              <a:rPr lang="en-US" sz="1800" dirty="0">
                <a:solidFill>
                  <a:srgbClr val="1F3763"/>
                </a:solidFill>
                <a:effectLst/>
                <a:latin typeface="Calibri" panose="020F0502020204030204" pitchFamily="34" charset="0"/>
                <a:ea typeface="Calibri" panose="020F0502020204030204" pitchFamily="34" charset="0"/>
                <a:cs typeface="Calibri" panose="020F0502020204030204" pitchFamily="34" charset="0"/>
              </a:rPr>
              <a:t>all opportunity for such service would be effectually obstructed,</a:t>
            </a:r>
          </a:p>
          <a:p>
            <a:pPr marL="0" marR="0">
              <a:spcBef>
                <a:spcPts val="0"/>
              </a:spcBef>
              <a:spcAft>
                <a:spcPts val="0"/>
              </a:spcAft>
            </a:pPr>
            <a:r>
              <a:rPr lang="en-US" sz="1800" dirty="0">
                <a:solidFill>
                  <a:srgbClr val="1F3763"/>
                </a:solidFill>
                <a:effectLst/>
                <a:latin typeface="Calibri" panose="020F0502020204030204" pitchFamily="34" charset="0"/>
                <a:ea typeface="Calibri" panose="020F0502020204030204" pitchFamily="34" charset="0"/>
                <a:cs typeface="Calibri" panose="020F0502020204030204" pitchFamily="34" charset="0"/>
              </a:rPr>
              <a:t> </a:t>
            </a:r>
          </a:p>
          <a:p>
            <a:pPr marL="0" marR="0">
              <a:spcBef>
                <a:spcPts val="0"/>
              </a:spcBef>
              <a:spcAft>
                <a:spcPts val="0"/>
              </a:spcAft>
            </a:pPr>
            <a:r>
              <a:rPr lang="en-US" sz="1800" dirty="0">
                <a:solidFill>
                  <a:srgbClr val="1F3763"/>
                </a:solidFill>
                <a:effectLst/>
                <a:latin typeface="Calibri" panose="020F0502020204030204" pitchFamily="34" charset="0"/>
                <a:ea typeface="Calibri" panose="020F0502020204030204" pitchFamily="34" charset="0"/>
                <a:cs typeface="Calibri" panose="020F0502020204030204" pitchFamily="34" charset="0"/>
              </a:rPr>
              <a:t>It is this third possibility that the Pastor held as the most likely scenario. On C211 he states, “Nor should we expect that the coming of night and the closing of the door will be sudden, but rather that </a:t>
            </a:r>
            <a:r>
              <a:rPr lang="en-US" sz="1800" b="1" dirty="0">
                <a:solidFill>
                  <a:srgbClr val="1F3763"/>
                </a:solidFill>
                <a:effectLst/>
                <a:latin typeface="Calibri" panose="020F0502020204030204" pitchFamily="34" charset="0"/>
                <a:ea typeface="Calibri" panose="020F0502020204030204" pitchFamily="34" charset="0"/>
                <a:cs typeface="Calibri" panose="020F0502020204030204" pitchFamily="34" charset="0"/>
              </a:rPr>
              <a:t>it will be a gradual obstructing and closing down of the harvest work</a:t>
            </a:r>
            <a:r>
              <a:rPr lang="en-US" sz="1800" dirty="0">
                <a:solidFill>
                  <a:srgbClr val="1F3763"/>
                </a:solidFill>
                <a:effectLst/>
                <a:latin typeface="Calibri" panose="020F0502020204030204" pitchFamily="34" charset="0"/>
                <a:ea typeface="Calibri" panose="020F0502020204030204" pitchFamily="34" charset="0"/>
                <a:cs typeface="Calibri" panose="020F0502020204030204" pitchFamily="34" charset="0"/>
              </a:rPr>
              <a:t>.”</a:t>
            </a:r>
          </a:p>
          <a:p>
            <a:pPr marL="0" marR="0">
              <a:spcBef>
                <a:spcPts val="0"/>
              </a:spcBef>
              <a:spcAft>
                <a:spcPts val="0"/>
              </a:spcAft>
            </a:pPr>
            <a:r>
              <a:rPr lang="en-US" sz="1800" dirty="0">
                <a:solidFill>
                  <a:srgbClr val="1F3763"/>
                </a:solidFill>
                <a:effectLst/>
                <a:latin typeface="Calibri" panose="020F0502020204030204" pitchFamily="34" charset="0"/>
                <a:ea typeface="Calibri" panose="020F0502020204030204" pitchFamily="34" charset="0"/>
                <a:cs typeface="Calibri" panose="020F0502020204030204" pitchFamily="34" charset="0"/>
              </a:rPr>
              <a:t> </a:t>
            </a:r>
          </a:p>
          <a:p>
            <a:pPr marL="0" marR="0">
              <a:spcBef>
                <a:spcPts val="0"/>
              </a:spcBef>
              <a:spcAft>
                <a:spcPts val="0"/>
              </a:spcAft>
            </a:pPr>
            <a:r>
              <a:rPr lang="en-US" sz="1800" dirty="0">
                <a:solidFill>
                  <a:srgbClr val="1F3763"/>
                </a:solidFill>
                <a:effectLst/>
                <a:latin typeface="Calibri" panose="020F0502020204030204" pitchFamily="34" charset="0"/>
                <a:ea typeface="Calibri" panose="020F0502020204030204" pitchFamily="34" charset="0"/>
                <a:cs typeface="Calibri" panose="020F0502020204030204" pitchFamily="34" charset="0"/>
              </a:rPr>
              <a:t>Given that the closing of the door is shown in the parable of the Wise and foolish virgins and when the Wise have already entered the marriage feast, this would leave only the foolish virgins or great company this side of the veil. </a:t>
            </a:r>
          </a:p>
          <a:p>
            <a:pPr marL="0" marR="0">
              <a:spcBef>
                <a:spcPts val="0"/>
              </a:spcBef>
              <a:spcAft>
                <a:spcPts val="0"/>
              </a:spcAft>
            </a:pPr>
            <a:r>
              <a:rPr lang="en-US" sz="1800" dirty="0">
                <a:solidFill>
                  <a:srgbClr val="1F3763"/>
                </a:solidFill>
                <a:effectLst/>
                <a:latin typeface="Calibri" panose="020F0502020204030204" pitchFamily="34" charset="0"/>
                <a:ea typeface="Calibri" panose="020F0502020204030204" pitchFamily="34" charset="0"/>
                <a:cs typeface="Calibri" panose="020F0502020204030204" pitchFamily="34" charset="0"/>
              </a:rPr>
              <a:t> </a:t>
            </a:r>
          </a:p>
          <a:p>
            <a:pPr marL="0" marR="0">
              <a:spcBef>
                <a:spcPts val="0"/>
              </a:spcBef>
              <a:spcAft>
                <a:spcPts val="0"/>
              </a:spcAft>
            </a:pPr>
            <a:r>
              <a:rPr lang="en-US" sz="1800" dirty="0">
                <a:solidFill>
                  <a:srgbClr val="1F3763"/>
                </a:solidFill>
                <a:effectLst/>
                <a:latin typeface="Calibri" panose="020F0502020204030204" pitchFamily="34" charset="0"/>
                <a:ea typeface="Calibri" panose="020F0502020204030204" pitchFamily="34" charset="0"/>
                <a:cs typeface="Calibri" panose="020F0502020204030204" pitchFamily="34" charset="0"/>
              </a:rPr>
              <a:t>C211 Observe that, when this night cometh, when the reapers must cease their labors, </a:t>
            </a:r>
            <a:r>
              <a:rPr lang="en-US" sz="1800" b="1" dirty="0">
                <a:solidFill>
                  <a:srgbClr val="1F3763"/>
                </a:solidFill>
                <a:effectLst/>
                <a:latin typeface="Calibri" panose="020F0502020204030204" pitchFamily="34" charset="0"/>
                <a:ea typeface="Calibri" panose="020F0502020204030204" pitchFamily="34" charset="0"/>
                <a:cs typeface="Calibri" panose="020F0502020204030204" pitchFamily="34" charset="0"/>
              </a:rPr>
              <a:t>it will prove that this final work of the Gospel age is accomplished;</a:t>
            </a:r>
            <a:r>
              <a:rPr lang="en-US" sz="1800" dirty="0">
                <a:solidFill>
                  <a:srgbClr val="1F3763"/>
                </a:solidFill>
                <a:effectLst/>
                <a:latin typeface="Calibri" panose="020F0502020204030204" pitchFamily="34" charset="0"/>
                <a:ea typeface="Calibri" panose="020F0502020204030204" pitchFamily="34" charset="0"/>
                <a:cs typeface="Calibri" panose="020F0502020204030204" pitchFamily="34" charset="0"/>
              </a:rPr>
              <a:t> that the elect number of the Bride of Christ have </a:t>
            </a:r>
            <a:r>
              <a:rPr lang="en-US" sz="1800" b="1" dirty="0">
                <a:solidFill>
                  <a:srgbClr val="1F3763"/>
                </a:solidFill>
                <a:effectLst/>
                <a:latin typeface="Calibri" panose="020F0502020204030204" pitchFamily="34" charset="0"/>
                <a:ea typeface="Calibri" panose="020F0502020204030204" pitchFamily="34" charset="0"/>
                <a:cs typeface="Calibri" panose="020F0502020204030204" pitchFamily="34" charset="0"/>
              </a:rPr>
              <a:t>all been “sealed,” and “gathered</a:t>
            </a:r>
            <a:r>
              <a:rPr lang="en-US" sz="1800" dirty="0">
                <a:solidFill>
                  <a:srgbClr val="1F3763"/>
                </a:solidFill>
                <a:effectLst/>
                <a:latin typeface="Calibri" panose="020F0502020204030204" pitchFamily="34" charset="0"/>
                <a:ea typeface="Calibri" panose="020F0502020204030204" pitchFamily="34" charset="0"/>
                <a:cs typeface="Calibri" panose="020F0502020204030204" pitchFamily="34" charset="0"/>
              </a:rPr>
              <a:t>.”</a:t>
            </a:r>
          </a:p>
          <a:p>
            <a:pPr marL="0" marR="0">
              <a:spcBef>
                <a:spcPts val="0"/>
              </a:spcBef>
              <a:spcAft>
                <a:spcPts val="0"/>
              </a:spcAft>
            </a:pPr>
            <a:r>
              <a:rPr lang="en-US" sz="1800" dirty="0">
                <a:solidFill>
                  <a:srgbClr val="1F3763"/>
                </a:solidFill>
                <a:effectLst/>
                <a:latin typeface="Calibri" panose="020F0502020204030204" pitchFamily="34" charset="0"/>
                <a:ea typeface="Calibri" panose="020F0502020204030204" pitchFamily="34" charset="0"/>
                <a:cs typeface="Calibri" panose="020F0502020204030204" pitchFamily="34" charset="0"/>
              </a:rPr>
              <a:t> </a:t>
            </a:r>
          </a:p>
          <a:p>
            <a:pPr marL="0" marR="0">
              <a:spcBef>
                <a:spcPts val="0"/>
              </a:spcBef>
              <a:spcAft>
                <a:spcPts val="0"/>
              </a:spcAft>
            </a:pPr>
            <a:r>
              <a:rPr lang="en-US" sz="1800" dirty="0">
                <a:solidFill>
                  <a:srgbClr val="1F3763"/>
                </a:solidFill>
                <a:effectLst/>
                <a:latin typeface="Calibri" panose="020F0502020204030204" pitchFamily="34" charset="0"/>
                <a:ea typeface="Calibri" panose="020F0502020204030204" pitchFamily="34" charset="0"/>
                <a:cs typeface="Calibri" panose="020F0502020204030204" pitchFamily="34" charset="0"/>
              </a:rPr>
              <a:t>And should things get so bad as to restrict service to the Lord, what would the attitude of the church be? They would respond in the same way as Peter and John did when told not to teach in the name of Jesus. Acts 4:19 “</a:t>
            </a:r>
            <a:r>
              <a:rPr lang="en-US" sz="1800" i="1" dirty="0">
                <a:solidFill>
                  <a:srgbClr val="0000FF"/>
                </a:solidFill>
                <a:effectLst/>
                <a:latin typeface="Calibri" panose="020F0502020204030204" pitchFamily="34" charset="0"/>
                <a:ea typeface="Times New Roman" panose="02020603050405020304" pitchFamily="18" charset="0"/>
                <a:cs typeface="Segoe UI" panose="020B0502040204020203" pitchFamily="34" charset="0"/>
              </a:rPr>
              <a:t>But Peter and John answered and said unto them, whether it be right in the sight of God to hearken unto you more than unto God, judge ye</a:t>
            </a:r>
            <a:r>
              <a:rPr lang="en-US" sz="1800" dirty="0">
                <a:solidFill>
                  <a:srgbClr val="1F3763"/>
                </a:solidFill>
                <a:effectLst/>
                <a:latin typeface="Calibri" panose="020F0502020204030204" pitchFamily="34" charset="0"/>
                <a:ea typeface="Calibri" panose="020F0502020204030204" pitchFamily="34" charset="0"/>
                <a:cs typeface="Calibri" panose="020F0502020204030204" pitchFamily="34" charset="0"/>
              </a:rPr>
              <a:t>.”</a:t>
            </a:r>
          </a:p>
          <a:p>
            <a:endParaRPr lang="en-US" dirty="0"/>
          </a:p>
        </p:txBody>
      </p:sp>
      <p:sp>
        <p:nvSpPr>
          <p:cNvPr id="4" name="Slide Number Placeholder 3"/>
          <p:cNvSpPr>
            <a:spLocks noGrp="1"/>
          </p:cNvSpPr>
          <p:nvPr>
            <p:ph type="sldNum" sz="quarter" idx="5"/>
          </p:nvPr>
        </p:nvSpPr>
        <p:spPr/>
        <p:txBody>
          <a:bodyPr/>
          <a:lstStyle/>
          <a:p>
            <a:fld id="{2E67E618-762B-4CD2-8BEF-C6A623DB6A3B}" type="slidenum">
              <a:rPr lang="en-US" smtClean="0"/>
              <a:t>22</a:t>
            </a:fld>
            <a:endParaRPr lang="en-US"/>
          </a:p>
        </p:txBody>
      </p:sp>
    </p:spTree>
    <p:extLst>
      <p:ext uri="{BB962C8B-B14F-4D97-AF65-F5344CB8AC3E}">
        <p14:creationId xmlns:p14="http://schemas.microsoft.com/office/powerpoint/2010/main" val="26886703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just">
              <a:spcBef>
                <a:spcPts val="0"/>
              </a:spcBef>
              <a:spcAft>
                <a:spcPts val="0"/>
              </a:spcAft>
              <a:buFont typeface="+mj-lt"/>
              <a:buAutoNum type="arabicParenBoth"/>
            </a:pPr>
            <a:r>
              <a:rPr lang="en-US" sz="1800" dirty="0">
                <a:solidFill>
                  <a:srgbClr val="1F3763"/>
                </a:solidFill>
                <a:effectLst/>
                <a:latin typeface="Calibri" panose="020F0502020204030204" pitchFamily="34" charset="0"/>
                <a:ea typeface="Calibri" panose="020F0502020204030204" pitchFamily="34" charset="0"/>
                <a:cs typeface="Calibri" panose="020F0502020204030204" pitchFamily="34" charset="0"/>
              </a:rPr>
              <a:t>The work of separating the wheat found in that system prior to 1881 was accomplished by the Ministry of Br. Russell. Ezekiel 9:11 “And, behold, the man clothed with linen, which had the inkhorn by his side, reported the matter, saying, I have done as thou hast commanded me.”</a:t>
            </a:r>
          </a:p>
          <a:p>
            <a:endParaRPr lang="en-US" dirty="0"/>
          </a:p>
        </p:txBody>
      </p:sp>
      <p:sp>
        <p:nvSpPr>
          <p:cNvPr id="4" name="Slide Number Placeholder 3"/>
          <p:cNvSpPr>
            <a:spLocks noGrp="1"/>
          </p:cNvSpPr>
          <p:nvPr>
            <p:ph type="sldNum" sz="quarter" idx="5"/>
          </p:nvPr>
        </p:nvSpPr>
        <p:spPr/>
        <p:txBody>
          <a:bodyPr/>
          <a:lstStyle/>
          <a:p>
            <a:fld id="{2E67E618-762B-4CD2-8BEF-C6A623DB6A3B}" type="slidenum">
              <a:rPr lang="en-US" smtClean="0"/>
              <a:t>23</a:t>
            </a:fld>
            <a:endParaRPr lang="en-US"/>
          </a:p>
        </p:txBody>
      </p:sp>
    </p:spTree>
    <p:extLst>
      <p:ext uri="{BB962C8B-B14F-4D97-AF65-F5344CB8AC3E}">
        <p14:creationId xmlns:p14="http://schemas.microsoft.com/office/powerpoint/2010/main" val="28007257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 </a:t>
            </a:r>
            <a:r>
              <a:rPr lang="en-US" sz="1800" dirty="0">
                <a:solidFill>
                  <a:srgbClr val="1F3763"/>
                </a:solidFill>
                <a:effectLst/>
                <a:latin typeface="Calibri" panose="020F0502020204030204" pitchFamily="34" charset="0"/>
                <a:ea typeface="Calibri" panose="020F0502020204030204" pitchFamily="34" charset="0"/>
                <a:cs typeface="Calibri" panose="020F0502020204030204" pitchFamily="34" charset="0"/>
              </a:rPr>
              <a:t>The finding of replacements to fill the crowns vacated because of those who once completed the number failed to make their calling sure continues to our day. C212 he says and we believe also that “God will not permit anything to put an end to his work until it is finished.” </a:t>
            </a:r>
          </a:p>
          <a:p>
            <a:endParaRPr lang="en-US" dirty="0"/>
          </a:p>
        </p:txBody>
      </p:sp>
      <p:sp>
        <p:nvSpPr>
          <p:cNvPr id="4" name="Slide Number Placeholder 3"/>
          <p:cNvSpPr>
            <a:spLocks noGrp="1"/>
          </p:cNvSpPr>
          <p:nvPr>
            <p:ph type="sldNum" sz="quarter" idx="5"/>
          </p:nvPr>
        </p:nvSpPr>
        <p:spPr/>
        <p:txBody>
          <a:bodyPr/>
          <a:lstStyle/>
          <a:p>
            <a:fld id="{2E67E618-762B-4CD2-8BEF-C6A623DB6A3B}" type="slidenum">
              <a:rPr lang="en-US" smtClean="0"/>
              <a:t>24</a:t>
            </a:fld>
            <a:endParaRPr lang="en-US"/>
          </a:p>
        </p:txBody>
      </p:sp>
    </p:spTree>
    <p:extLst>
      <p:ext uri="{BB962C8B-B14F-4D97-AF65-F5344CB8AC3E}">
        <p14:creationId xmlns:p14="http://schemas.microsoft.com/office/powerpoint/2010/main" val="21388357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(3) </a:t>
            </a:r>
            <a:r>
              <a:rPr lang="en-US" sz="1800" b="1" dirty="0">
                <a:solidFill>
                  <a:srgbClr val="1F3763"/>
                </a:solidFill>
                <a:effectLst/>
                <a:latin typeface="Calibri" panose="020F0502020204030204" pitchFamily="34" charset="0"/>
                <a:ea typeface="Calibri" panose="020F0502020204030204" pitchFamily="34" charset="0"/>
                <a:cs typeface="Calibri" panose="020F0502020204030204" pitchFamily="34" charset="0"/>
              </a:rPr>
              <a:t>The Time of Trouble already begun will gradually bring in this dark night as we can all attest to the fact that darkness is enveloping the earth and getting darker almost daily</a:t>
            </a:r>
            <a:endParaRPr lang="en-US" sz="1800" dirty="0">
              <a:solidFill>
                <a:srgbClr val="1F3763"/>
              </a:solidFill>
              <a:effectLst/>
              <a:latin typeface="Calibri" panose="020F0502020204030204" pitchFamily="34" charset="0"/>
              <a:ea typeface="Calibri" panose="020F0502020204030204" pitchFamily="34" charset="0"/>
              <a:cs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2E67E618-762B-4CD2-8BEF-C6A623DB6A3B}" type="slidenum">
              <a:rPr lang="en-US" smtClean="0"/>
              <a:t>25</a:t>
            </a:fld>
            <a:endParaRPr lang="en-US"/>
          </a:p>
        </p:txBody>
      </p:sp>
    </p:spTree>
    <p:extLst>
      <p:ext uri="{BB962C8B-B14F-4D97-AF65-F5344CB8AC3E}">
        <p14:creationId xmlns:p14="http://schemas.microsoft.com/office/powerpoint/2010/main" val="27385597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(4) </a:t>
            </a:r>
            <a:r>
              <a:rPr lang="en-US" sz="1200" dirty="0">
                <a:solidFill>
                  <a:srgbClr val="1F3763"/>
                </a:solidFill>
                <a:effectLst/>
                <a:latin typeface="Calibri" panose="020F0502020204030204" pitchFamily="34" charset="0"/>
                <a:ea typeface="Calibri" panose="020F0502020204030204" pitchFamily="34" charset="0"/>
                <a:cs typeface="Calibri" panose="020F0502020204030204" pitchFamily="34" charset="0"/>
              </a:rPr>
              <a:t>The dark night or darkest time of the trouble and the closing of the door means the church is complete. </a:t>
            </a:r>
          </a:p>
          <a:p>
            <a:endParaRPr lang="en-US" dirty="0"/>
          </a:p>
        </p:txBody>
      </p:sp>
      <p:sp>
        <p:nvSpPr>
          <p:cNvPr id="4" name="Slide Number Placeholder 3"/>
          <p:cNvSpPr>
            <a:spLocks noGrp="1"/>
          </p:cNvSpPr>
          <p:nvPr>
            <p:ph type="sldNum" sz="quarter" idx="5"/>
          </p:nvPr>
        </p:nvSpPr>
        <p:spPr/>
        <p:txBody>
          <a:bodyPr/>
          <a:lstStyle/>
          <a:p>
            <a:fld id="{2E67E618-762B-4CD2-8BEF-C6A623DB6A3B}" type="slidenum">
              <a:rPr lang="en-US" smtClean="0"/>
              <a:t>26</a:t>
            </a:fld>
            <a:endParaRPr lang="en-US"/>
          </a:p>
        </p:txBody>
      </p:sp>
    </p:spTree>
    <p:extLst>
      <p:ext uri="{BB962C8B-B14F-4D97-AF65-F5344CB8AC3E}">
        <p14:creationId xmlns:p14="http://schemas.microsoft.com/office/powerpoint/2010/main" val="7207197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1" indent="0" algn="just">
              <a:spcBef>
                <a:spcPts val="0"/>
              </a:spcBef>
              <a:spcAft>
                <a:spcPts val="0"/>
              </a:spcAft>
              <a:buFont typeface="+mj-lt"/>
              <a:buNone/>
            </a:pPr>
            <a:r>
              <a:rPr lang="en-US" sz="1800" dirty="0">
                <a:solidFill>
                  <a:srgbClr val="1F3763"/>
                </a:solidFill>
                <a:effectLst/>
                <a:highlight>
                  <a:srgbClr val="FFFF00"/>
                </a:highlight>
                <a:latin typeface="Calibri" panose="020F0502020204030204" pitchFamily="34" charset="0"/>
                <a:ea typeface="Calibri" panose="020F0502020204030204" pitchFamily="34" charset="0"/>
                <a:cs typeface="Calibri" panose="020F0502020204030204" pitchFamily="34" charset="0"/>
              </a:rPr>
              <a:t>(5)	R5761 This Time of Trouble will overtake the reaping work and bring it to a close. But the Time of Trouble will go on, the plowman will keep on plowing, after all our efforts have ended in respect to the reaping. </a:t>
            </a:r>
            <a:r>
              <a:rPr lang="en-US" sz="1800" b="1" dirty="0">
                <a:solidFill>
                  <a:srgbClr val="1F3763"/>
                </a:solidFill>
                <a:effectLst/>
                <a:highlight>
                  <a:srgbClr val="FFFF00"/>
                </a:highlight>
                <a:latin typeface="Calibri" panose="020F0502020204030204" pitchFamily="34" charset="0"/>
                <a:ea typeface="Calibri" panose="020F0502020204030204" pitchFamily="34" charset="0"/>
                <a:cs typeface="Calibri" panose="020F0502020204030204" pitchFamily="34" charset="0"/>
              </a:rPr>
              <a:t>But meantime, before this dark night fully sets in, we are to go right on with the work which the Lord has put into our hands. The Truth is designed, not only</a:t>
            </a:r>
            <a:endParaRPr lang="en-US" sz="1800" dirty="0">
              <a:solidFill>
                <a:srgbClr val="1F3763"/>
              </a:solidFill>
              <a:effectLst/>
              <a:latin typeface="Calibri" panose="020F0502020204030204" pitchFamily="34" charset="0"/>
              <a:ea typeface="Calibri" panose="020F0502020204030204" pitchFamily="34" charset="0"/>
              <a:cs typeface="Calibri" panose="020F0502020204030204" pitchFamily="34" charset="0"/>
            </a:endParaRPr>
          </a:p>
          <a:p>
            <a:pPr marL="800100" marR="0" lvl="1" indent="-342900" algn="just">
              <a:spcBef>
                <a:spcPts val="0"/>
              </a:spcBef>
              <a:spcAft>
                <a:spcPts val="0"/>
              </a:spcAft>
              <a:buFont typeface="+mj-lt"/>
              <a:buAutoNum type="alphaLcPeriod"/>
            </a:pPr>
            <a:r>
              <a:rPr lang="en-US" sz="1800" b="1" dirty="0">
                <a:solidFill>
                  <a:srgbClr val="1F3763"/>
                </a:solidFill>
                <a:effectLst/>
                <a:highlight>
                  <a:srgbClr val="FFFF00"/>
                </a:highlight>
                <a:latin typeface="Calibri" panose="020F0502020204030204" pitchFamily="34" charset="0"/>
                <a:ea typeface="Calibri" panose="020F0502020204030204" pitchFamily="34" charset="0"/>
                <a:cs typeface="Calibri" panose="020F0502020204030204" pitchFamily="34" charset="0"/>
              </a:rPr>
              <a:t> to perfect the "Bride" of Christ, the Chief of the First-borns, but</a:t>
            </a:r>
            <a:endParaRPr lang="en-US" sz="1800" dirty="0">
              <a:solidFill>
                <a:srgbClr val="1F3763"/>
              </a:solidFill>
              <a:effectLst/>
              <a:latin typeface="Calibri" panose="020F0502020204030204" pitchFamily="34" charset="0"/>
              <a:ea typeface="Calibri" panose="020F0502020204030204" pitchFamily="34" charset="0"/>
              <a:cs typeface="Calibri" panose="020F0502020204030204" pitchFamily="34" charset="0"/>
            </a:endParaRPr>
          </a:p>
          <a:p>
            <a:pPr marL="800100" marR="0" lvl="1" indent="-342900" algn="just">
              <a:spcBef>
                <a:spcPts val="0"/>
              </a:spcBef>
              <a:spcAft>
                <a:spcPts val="0"/>
              </a:spcAft>
              <a:buFont typeface="+mj-lt"/>
              <a:buAutoNum type="alphaLcPeriod"/>
            </a:pPr>
            <a:r>
              <a:rPr lang="en-US" sz="1800" b="1" dirty="0">
                <a:solidFill>
                  <a:srgbClr val="1F3763"/>
                </a:solidFill>
                <a:effectLst/>
                <a:highlight>
                  <a:srgbClr val="FFFF00"/>
                </a:highlight>
                <a:latin typeface="Calibri" panose="020F0502020204030204" pitchFamily="34" charset="0"/>
                <a:ea typeface="Calibri" panose="020F0502020204030204" pitchFamily="34" charset="0"/>
                <a:cs typeface="Calibri" panose="020F0502020204030204" pitchFamily="34" charset="0"/>
              </a:rPr>
              <a:t> to develop the Great Company class, and</a:t>
            </a:r>
            <a:endParaRPr lang="en-US" sz="1800" dirty="0">
              <a:solidFill>
                <a:srgbClr val="1F3763"/>
              </a:solidFill>
              <a:effectLst/>
              <a:latin typeface="Calibri" panose="020F0502020204030204" pitchFamily="34" charset="0"/>
              <a:ea typeface="Calibri" panose="020F0502020204030204" pitchFamily="34" charset="0"/>
              <a:cs typeface="Calibri" panose="020F0502020204030204" pitchFamily="34" charset="0"/>
            </a:endParaRPr>
          </a:p>
          <a:p>
            <a:pPr marL="800100" marR="0" lvl="1" indent="-342900" algn="just">
              <a:spcBef>
                <a:spcPts val="0"/>
              </a:spcBef>
              <a:spcAft>
                <a:spcPts val="0"/>
              </a:spcAft>
              <a:buFont typeface="+mj-lt"/>
              <a:buAutoNum type="alphaLcPeriod"/>
            </a:pPr>
            <a:r>
              <a:rPr lang="en-US" sz="1800" b="1" dirty="0">
                <a:solidFill>
                  <a:srgbClr val="1F3763"/>
                </a:solidFill>
                <a:effectLst/>
                <a:highlight>
                  <a:srgbClr val="FFFF00"/>
                </a:highlight>
                <a:latin typeface="Calibri" panose="020F0502020204030204" pitchFamily="34" charset="0"/>
                <a:ea typeface="Calibri" panose="020F0502020204030204" pitchFamily="34" charset="0"/>
                <a:cs typeface="Calibri" panose="020F0502020204030204" pitchFamily="34" charset="0"/>
              </a:rPr>
              <a:t> to be a witness to the whole world.</a:t>
            </a:r>
            <a:r>
              <a:rPr lang="en-US" sz="1800" dirty="0">
                <a:solidFill>
                  <a:srgbClr val="1F3763"/>
                </a:solidFill>
                <a:effectLst/>
                <a:highlight>
                  <a:srgbClr val="FFFF00"/>
                </a:highlight>
                <a:latin typeface="Calibri" panose="020F0502020204030204" pitchFamily="34" charset="0"/>
                <a:ea typeface="Calibri" panose="020F0502020204030204" pitchFamily="34" charset="0"/>
                <a:cs typeface="Calibri" panose="020F0502020204030204" pitchFamily="34" charset="0"/>
              </a:rPr>
              <a:t> </a:t>
            </a:r>
            <a:endParaRPr lang="en-US" sz="1800" dirty="0">
              <a:solidFill>
                <a:srgbClr val="1F3763"/>
              </a:solidFill>
              <a:effectLst/>
              <a:latin typeface="Calibri" panose="020F0502020204030204" pitchFamily="34" charset="0"/>
              <a:ea typeface="Calibri" panose="020F0502020204030204" pitchFamily="34" charset="0"/>
              <a:cs typeface="Calibri" panose="020F0502020204030204" pitchFamily="34" charset="0"/>
            </a:endParaRPr>
          </a:p>
          <a:p>
            <a:pPr marL="457200" marR="0">
              <a:spcBef>
                <a:spcPts val="0"/>
              </a:spcBef>
              <a:spcAft>
                <a:spcPts val="0"/>
              </a:spcAft>
            </a:pPr>
            <a:r>
              <a:rPr lang="en-US" sz="1800" dirty="0">
                <a:solidFill>
                  <a:srgbClr val="1F3763"/>
                </a:solidFill>
                <a:effectLst/>
                <a:highlight>
                  <a:srgbClr val="FFFF00"/>
                </a:highlight>
                <a:latin typeface="Calibri" panose="020F0502020204030204" pitchFamily="34" charset="0"/>
                <a:ea typeface="Calibri" panose="020F0502020204030204" pitchFamily="34" charset="0"/>
                <a:cs typeface="Calibri" panose="020F0502020204030204" pitchFamily="34" charset="0"/>
              </a:rPr>
              <a:t>Any carelessness on our part, or any cessation of activity in the service of the Truth while opportunity yet remains, would in our estimation be a great mistake. If we are loyal, the Lord will give us far greater opportunities in the future – the blessing of all the nations, all the kindred, all the families of the earth. – Galatians 3:8,16,29.</a:t>
            </a:r>
            <a:endParaRPr lang="en-US" sz="1800" dirty="0">
              <a:solidFill>
                <a:srgbClr val="1F3763"/>
              </a:solidFill>
              <a:effectLst/>
              <a:latin typeface="Calibri" panose="020F0502020204030204" pitchFamily="34" charset="0"/>
              <a:ea typeface="Calibri" panose="020F0502020204030204" pitchFamily="34" charset="0"/>
              <a:cs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2E67E618-762B-4CD2-8BEF-C6A623DB6A3B}" type="slidenum">
              <a:rPr lang="en-US" smtClean="0"/>
              <a:t>27</a:t>
            </a:fld>
            <a:endParaRPr lang="en-US"/>
          </a:p>
        </p:txBody>
      </p:sp>
    </p:spTree>
    <p:extLst>
      <p:ext uri="{BB962C8B-B14F-4D97-AF65-F5344CB8AC3E}">
        <p14:creationId xmlns:p14="http://schemas.microsoft.com/office/powerpoint/2010/main" val="20554479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b="1" dirty="0">
                <a:solidFill>
                  <a:srgbClr val="1F3763"/>
                </a:solidFill>
                <a:effectLst/>
                <a:latin typeface="Calibri" panose="020F0502020204030204" pitchFamily="34" charset="0"/>
                <a:ea typeface="Calibri" panose="020F0502020204030204" pitchFamily="34" charset="0"/>
                <a:cs typeface="Calibri" panose="020F0502020204030204" pitchFamily="34" charset="0"/>
              </a:rPr>
              <a:t>Rev. 2:10 Be Thou Faithful Unto Death and I will give thee a Crown of Life</a:t>
            </a:r>
            <a:endParaRPr lang="en-US" sz="1800" dirty="0">
              <a:solidFill>
                <a:srgbClr val="1F3763"/>
              </a:solidFill>
              <a:effectLst/>
              <a:latin typeface="Calibri" panose="020F0502020204030204" pitchFamily="34" charset="0"/>
              <a:ea typeface="Calibri" panose="020F0502020204030204" pitchFamily="34" charset="0"/>
              <a:cs typeface="Calibri" panose="020F0502020204030204" pitchFamily="34" charset="0"/>
            </a:endParaRPr>
          </a:p>
          <a:p>
            <a:pPr marL="0" marR="0">
              <a:spcBef>
                <a:spcPts val="0"/>
              </a:spcBef>
              <a:spcAft>
                <a:spcPts val="0"/>
              </a:spcAft>
            </a:pPr>
            <a:r>
              <a:rPr lang="en-US" sz="1800" b="1" dirty="0">
                <a:solidFill>
                  <a:srgbClr val="1F3763"/>
                </a:solidFill>
                <a:effectLst/>
                <a:latin typeface="Calibri" panose="020F0502020204030204" pitchFamily="34" charset="0"/>
                <a:ea typeface="Calibri" panose="020F0502020204030204" pitchFamily="34" charset="0"/>
                <a:cs typeface="Calibri" panose="020F0502020204030204" pitchFamily="34" charset="0"/>
              </a:rPr>
              <a:t>AMEN</a:t>
            </a:r>
            <a:endParaRPr lang="en-US" sz="1800" dirty="0">
              <a:solidFill>
                <a:srgbClr val="1F3763"/>
              </a:solidFill>
              <a:effectLst/>
              <a:latin typeface="Calibri" panose="020F0502020204030204" pitchFamily="34" charset="0"/>
              <a:ea typeface="Calibri" panose="020F0502020204030204" pitchFamily="34" charset="0"/>
              <a:cs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2E67E618-762B-4CD2-8BEF-C6A623DB6A3B}" type="slidenum">
              <a:rPr lang="en-US" smtClean="0"/>
              <a:t>28</a:t>
            </a:fld>
            <a:endParaRPr lang="en-US"/>
          </a:p>
        </p:txBody>
      </p:sp>
    </p:spTree>
    <p:extLst>
      <p:ext uri="{BB962C8B-B14F-4D97-AF65-F5344CB8AC3E}">
        <p14:creationId xmlns:p14="http://schemas.microsoft.com/office/powerpoint/2010/main" val="39950902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pPr>
            <a:r>
              <a:rPr lang="en-US" sz="1800" b="1" i="1" dirty="0">
                <a:solidFill>
                  <a:srgbClr val="C45911"/>
                </a:solidFill>
                <a:effectLst/>
                <a:latin typeface="Calibri" panose="020F0502020204030204" pitchFamily="34" charset="0"/>
                <a:ea typeface="Calibri" panose="020F0502020204030204" pitchFamily="34" charset="0"/>
                <a:cs typeface="Calibri" panose="020F0502020204030204" pitchFamily="34" charset="0"/>
              </a:rPr>
              <a:t>The importance of this study is manifest when we consider the following text:</a:t>
            </a:r>
          </a:p>
          <a:p>
            <a:pPr marL="0" marR="0" algn="just">
              <a:spcBef>
                <a:spcPts val="300"/>
              </a:spcBef>
              <a:spcAft>
                <a:spcPts val="300"/>
              </a:spcAft>
            </a:pPr>
            <a:r>
              <a:rPr lang="en-US" sz="1800" i="1" dirty="0">
                <a:solidFill>
                  <a:srgbClr val="0000FF"/>
                </a:solidFill>
                <a:effectLst/>
                <a:latin typeface="Calibri" panose="020F0502020204030204" pitchFamily="34" charset="0"/>
                <a:ea typeface="Times New Roman" panose="02020603050405020304" pitchFamily="18" charset="0"/>
                <a:cs typeface="Segoe UI" panose="020B0502040204020203" pitchFamily="34" charset="0"/>
              </a:rPr>
              <a:t>John 4:36 And he that </a:t>
            </a:r>
            <a:r>
              <a:rPr lang="en-US" sz="1800" i="1" dirty="0" err="1">
                <a:solidFill>
                  <a:srgbClr val="0000FF"/>
                </a:solidFill>
                <a:effectLst/>
                <a:latin typeface="Calibri" panose="020F0502020204030204" pitchFamily="34" charset="0"/>
                <a:ea typeface="Times New Roman" panose="02020603050405020304" pitchFamily="18" charset="0"/>
                <a:cs typeface="Segoe UI" panose="020B0502040204020203" pitchFamily="34" charset="0"/>
              </a:rPr>
              <a:t>reapeth</a:t>
            </a:r>
            <a:r>
              <a:rPr lang="en-US" sz="1800" i="1" dirty="0">
                <a:solidFill>
                  <a:srgbClr val="0000FF"/>
                </a:solidFill>
                <a:effectLst/>
                <a:latin typeface="Calibri" panose="020F0502020204030204" pitchFamily="34" charset="0"/>
                <a:ea typeface="Times New Roman" panose="02020603050405020304" pitchFamily="18" charset="0"/>
                <a:cs typeface="Segoe UI" panose="020B0502040204020203" pitchFamily="34" charset="0"/>
              </a:rPr>
              <a:t> receiveth wages, and </a:t>
            </a:r>
            <a:r>
              <a:rPr lang="en-US" sz="1800" i="1" dirty="0" err="1">
                <a:solidFill>
                  <a:srgbClr val="0000FF"/>
                </a:solidFill>
                <a:effectLst/>
                <a:latin typeface="Calibri" panose="020F0502020204030204" pitchFamily="34" charset="0"/>
                <a:ea typeface="Times New Roman" panose="02020603050405020304" pitchFamily="18" charset="0"/>
                <a:cs typeface="Segoe UI" panose="020B0502040204020203" pitchFamily="34" charset="0"/>
              </a:rPr>
              <a:t>gathereth</a:t>
            </a:r>
            <a:r>
              <a:rPr lang="en-US" sz="1800" i="1" dirty="0">
                <a:solidFill>
                  <a:srgbClr val="0000FF"/>
                </a:solidFill>
                <a:effectLst/>
                <a:latin typeface="Calibri" panose="020F0502020204030204" pitchFamily="34" charset="0"/>
                <a:ea typeface="Times New Roman" panose="02020603050405020304" pitchFamily="18" charset="0"/>
                <a:cs typeface="Segoe UI" panose="020B0502040204020203" pitchFamily="34" charset="0"/>
              </a:rPr>
              <a:t> fruit unto life eternal: that both he that soweth and he that </a:t>
            </a:r>
            <a:r>
              <a:rPr lang="en-US" sz="1800" i="1" dirty="0" err="1">
                <a:solidFill>
                  <a:srgbClr val="0000FF"/>
                </a:solidFill>
                <a:effectLst/>
                <a:latin typeface="Calibri" panose="020F0502020204030204" pitchFamily="34" charset="0"/>
                <a:ea typeface="Times New Roman" panose="02020603050405020304" pitchFamily="18" charset="0"/>
                <a:cs typeface="Segoe UI" panose="020B0502040204020203" pitchFamily="34" charset="0"/>
              </a:rPr>
              <a:t>reapeth</a:t>
            </a:r>
            <a:r>
              <a:rPr lang="en-US" sz="1800" i="1" dirty="0">
                <a:solidFill>
                  <a:srgbClr val="0000FF"/>
                </a:solidFill>
                <a:effectLst/>
                <a:latin typeface="Calibri" panose="020F0502020204030204" pitchFamily="34" charset="0"/>
                <a:ea typeface="Times New Roman" panose="02020603050405020304" pitchFamily="18" charset="0"/>
                <a:cs typeface="Segoe UI" panose="020B0502040204020203" pitchFamily="34" charset="0"/>
              </a:rPr>
              <a:t> may rejoice together.</a:t>
            </a:r>
          </a:p>
          <a:p>
            <a:pPr marL="0" marR="0">
              <a:spcBef>
                <a:spcPts val="0"/>
              </a:spcBef>
              <a:spcAft>
                <a:spcPts val="0"/>
              </a:spcAft>
            </a:pPr>
            <a:r>
              <a:rPr lang="en-US" sz="1800" dirty="0">
                <a:solidFill>
                  <a:srgbClr val="1F3763"/>
                </a:solidFill>
                <a:effectLst/>
                <a:latin typeface="Calibri" panose="020F0502020204030204" pitchFamily="34" charset="0"/>
                <a:ea typeface="Calibri" panose="020F0502020204030204" pitchFamily="34" charset="0"/>
                <a:cs typeface="Calibri" panose="020F0502020204030204" pitchFamily="34" charset="0"/>
              </a:rPr>
              <a:t> </a:t>
            </a:r>
          </a:p>
          <a:p>
            <a:pPr marL="0" marR="0">
              <a:spcBef>
                <a:spcPts val="0"/>
              </a:spcBef>
              <a:spcAft>
                <a:spcPts val="0"/>
              </a:spcAft>
            </a:pPr>
            <a:r>
              <a:rPr lang="en-US" sz="1800" dirty="0">
                <a:solidFill>
                  <a:srgbClr val="1F3763"/>
                </a:solidFill>
                <a:effectLst/>
                <a:latin typeface="Calibri" panose="020F0502020204030204" pitchFamily="34" charset="0"/>
                <a:ea typeface="Calibri" panose="020F0502020204030204" pitchFamily="34" charset="0"/>
                <a:cs typeface="Calibri" panose="020F0502020204030204" pitchFamily="34" charset="0"/>
              </a:rPr>
              <a:t>R5824 To those who have the knowledge of God, of His Word, of His Plan, the present and the near future offer certainly the most wonderful opportunities of which we could conceive. Whoever loves the Lord will love the brethren. Whoever would serve the Lord will be intent upon serving the brethren; and the more their need, the better the opportunity; and the greater our zeal, the greater the results for others, and the greater the blessing for ourselves. John4:36.</a:t>
            </a:r>
          </a:p>
          <a:p>
            <a:pPr marL="0" marR="0">
              <a:spcBef>
                <a:spcPts val="0"/>
              </a:spcBef>
              <a:spcAft>
                <a:spcPts val="0"/>
              </a:spcAft>
            </a:pPr>
            <a:r>
              <a:rPr lang="en-US" sz="1800" dirty="0">
                <a:solidFill>
                  <a:srgbClr val="1F3763"/>
                </a:solidFill>
                <a:effectLst/>
                <a:latin typeface="Calibri" panose="020F0502020204030204" pitchFamily="34" charset="0"/>
                <a:ea typeface="Calibri" panose="020F0502020204030204" pitchFamily="34" charset="0"/>
                <a:cs typeface="Calibri" panose="020F0502020204030204" pitchFamily="34" charset="0"/>
              </a:rPr>
              <a:t> </a:t>
            </a:r>
          </a:p>
          <a:p>
            <a:pPr marL="0" marR="0">
              <a:spcBef>
                <a:spcPts val="0"/>
              </a:spcBef>
              <a:spcAft>
                <a:spcPts val="0"/>
              </a:spcAft>
            </a:pPr>
            <a:r>
              <a:rPr lang="en-US" sz="1800" dirty="0">
                <a:solidFill>
                  <a:srgbClr val="1F3763"/>
                </a:solidFill>
                <a:effectLst/>
                <a:latin typeface="Calibri" panose="020F0502020204030204" pitchFamily="34" charset="0"/>
                <a:ea typeface="Calibri" panose="020F0502020204030204" pitchFamily="34" charset="0"/>
                <a:cs typeface="Calibri" panose="020F0502020204030204" pitchFamily="34" charset="0"/>
              </a:rPr>
              <a:t>Again Br. Russell states, B365: bottom “Being already in the "harvest" time, harvest work should engage the time, service, and thoughts of the Lord's servants, who now, like the disciples at the first advent, are to do the reaping work. </a:t>
            </a:r>
            <a:r>
              <a:rPr lang="en-US" sz="1800" strike="sngStrike" dirty="0">
                <a:solidFill>
                  <a:srgbClr val="1F3763"/>
                </a:solidFill>
                <a:effectLst/>
                <a:latin typeface="Calibri" panose="020F0502020204030204" pitchFamily="34" charset="0"/>
                <a:ea typeface="Calibri" panose="020F0502020204030204" pitchFamily="34" charset="0"/>
                <a:cs typeface="Calibri" panose="020F0502020204030204" pitchFamily="34" charset="0"/>
              </a:rPr>
              <a:t>(John 4:35-38)</a:t>
            </a:r>
            <a:r>
              <a:rPr lang="en-US" sz="1800" dirty="0">
                <a:solidFill>
                  <a:srgbClr val="1F3763"/>
                </a:solidFill>
                <a:effectLst/>
                <a:latin typeface="Calibri" panose="020F0502020204030204" pitchFamily="34" charset="0"/>
                <a:ea typeface="Calibri" panose="020F0502020204030204" pitchFamily="34" charset="0"/>
                <a:cs typeface="Calibri" panose="020F0502020204030204" pitchFamily="34" charset="0"/>
              </a:rPr>
              <a:t> Let us each seek to do what our hands find to do, in obedience to the instructions of the great Chief Reaper. But, with reference more particularly to the time and order of events in this "harvest," …</a:t>
            </a:r>
          </a:p>
          <a:p>
            <a:pPr marL="0" marR="0">
              <a:spcBef>
                <a:spcPts val="0"/>
              </a:spcBef>
              <a:spcAft>
                <a:spcPts val="0"/>
              </a:spcAft>
            </a:pPr>
            <a:r>
              <a:rPr lang="en-US" sz="1800" dirty="0">
                <a:solidFill>
                  <a:srgbClr val="1F3763"/>
                </a:solidFill>
                <a:effectLst/>
                <a:latin typeface="Calibri" panose="020F0502020204030204" pitchFamily="34" charset="0"/>
                <a:ea typeface="Calibri" panose="020F0502020204030204" pitchFamily="34" charset="0"/>
                <a:cs typeface="Calibri" panose="020F0502020204030204" pitchFamily="34" charset="0"/>
              </a:rPr>
              <a:t> </a:t>
            </a:r>
          </a:p>
          <a:p>
            <a:pPr marL="0" marR="0">
              <a:spcBef>
                <a:spcPts val="0"/>
              </a:spcBef>
              <a:spcAft>
                <a:spcPts val="0"/>
              </a:spcAft>
            </a:pPr>
            <a:r>
              <a:rPr lang="en-US" sz="1800" dirty="0">
                <a:solidFill>
                  <a:srgbClr val="1F3763"/>
                </a:solidFill>
                <a:effectLst/>
                <a:latin typeface="Calibri" panose="020F0502020204030204" pitchFamily="34" charset="0"/>
                <a:ea typeface="Calibri" panose="020F0502020204030204" pitchFamily="34" charset="0"/>
                <a:cs typeface="Calibri" panose="020F0502020204030204" pitchFamily="34" charset="0"/>
              </a:rPr>
              <a:t>We must therefore, if we are to receive wages</a:t>
            </a:r>
            <a:r>
              <a:rPr lang="en-US" sz="1800" b="1" dirty="0">
                <a:solidFill>
                  <a:srgbClr val="1F3763"/>
                </a:solidFill>
                <a:effectLst/>
                <a:latin typeface="Calibri" panose="020F0502020204030204" pitchFamily="34" charset="0"/>
                <a:ea typeface="Calibri" panose="020F0502020204030204" pitchFamily="34" charset="0"/>
                <a:cs typeface="Calibri" panose="020F0502020204030204" pitchFamily="34" charset="0"/>
              </a:rPr>
              <a:t>, we must understand not only the time of the harvest but also the order of events and work in connection with these which the Lord intends to accomplish during the Harvest, as seen from the definition just given.</a:t>
            </a:r>
            <a:r>
              <a:rPr lang="en-US" sz="1800" dirty="0">
                <a:solidFill>
                  <a:srgbClr val="1F3763"/>
                </a:solidFill>
                <a:effectLst/>
                <a:latin typeface="Calibri" panose="020F0502020204030204" pitchFamily="34" charset="0"/>
                <a:ea typeface="Calibri" panose="020F0502020204030204" pitchFamily="34" charset="0"/>
                <a:cs typeface="Calibri" panose="020F0502020204030204" pitchFamily="34" charset="0"/>
              </a:rPr>
              <a:t> And this understanding will enable us to participate in that work, and if faithfully executed receive the promised wages, glory, honor, and immortality.</a:t>
            </a:r>
          </a:p>
          <a:p>
            <a:endParaRPr lang="en-US" dirty="0"/>
          </a:p>
        </p:txBody>
      </p:sp>
      <p:sp>
        <p:nvSpPr>
          <p:cNvPr id="4" name="Slide Number Placeholder 3"/>
          <p:cNvSpPr>
            <a:spLocks noGrp="1"/>
          </p:cNvSpPr>
          <p:nvPr>
            <p:ph type="sldNum" sz="quarter" idx="5"/>
          </p:nvPr>
        </p:nvSpPr>
        <p:spPr/>
        <p:txBody>
          <a:bodyPr/>
          <a:lstStyle/>
          <a:p>
            <a:fld id="{2E67E618-762B-4CD2-8BEF-C6A623DB6A3B}" type="slidenum">
              <a:rPr lang="en-US" smtClean="0"/>
              <a:t>3</a:t>
            </a:fld>
            <a:endParaRPr lang="en-US"/>
          </a:p>
        </p:txBody>
      </p:sp>
    </p:spTree>
    <p:extLst>
      <p:ext uri="{BB962C8B-B14F-4D97-AF65-F5344CB8AC3E}">
        <p14:creationId xmlns:p14="http://schemas.microsoft.com/office/powerpoint/2010/main" val="17099146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solidFill>
                  <a:srgbClr val="1F3763"/>
                </a:solidFill>
                <a:effectLst/>
                <a:latin typeface="Calibri" panose="020F0502020204030204" pitchFamily="34" charset="0"/>
                <a:ea typeface="Calibri" panose="020F0502020204030204" pitchFamily="34" charset="0"/>
                <a:cs typeface="Calibri" panose="020F0502020204030204" pitchFamily="34" charset="0"/>
              </a:rPr>
              <a:t> </a:t>
            </a:r>
          </a:p>
          <a:p>
            <a:pPr marL="0" marR="0">
              <a:lnSpc>
                <a:spcPct val="115000"/>
              </a:lnSpc>
              <a:spcBef>
                <a:spcPts val="0"/>
              </a:spcBef>
              <a:spcAft>
                <a:spcPts val="0"/>
              </a:spcAft>
            </a:pPr>
            <a:r>
              <a:rPr lang="en-US" sz="1800" b="1" i="1" dirty="0">
                <a:solidFill>
                  <a:srgbClr val="C45911"/>
                </a:solidFill>
                <a:effectLst/>
                <a:latin typeface="Calibri" panose="020F0502020204030204" pitchFamily="34" charset="0"/>
                <a:ea typeface="Calibri" panose="020F0502020204030204" pitchFamily="34" charset="0"/>
                <a:cs typeface="Calibri" panose="020F0502020204030204" pitchFamily="34" charset="0"/>
              </a:rPr>
              <a:t>What is the Time of Harvest C121, C129 - C132</a:t>
            </a:r>
          </a:p>
          <a:p>
            <a:pPr marL="0" marR="0">
              <a:spcBef>
                <a:spcPts val="0"/>
              </a:spcBef>
              <a:spcAft>
                <a:spcPts val="0"/>
              </a:spcAft>
            </a:pPr>
            <a:r>
              <a:rPr lang="en-US" sz="1800" dirty="0">
                <a:solidFill>
                  <a:srgbClr val="1F3763"/>
                </a:solidFill>
                <a:effectLst/>
                <a:latin typeface="Calibri" panose="020F0502020204030204" pitchFamily="34" charset="0"/>
                <a:ea typeface="Calibri" panose="020F0502020204030204" pitchFamily="34" charset="0"/>
                <a:cs typeface="Calibri" panose="020F0502020204030204" pitchFamily="34" charset="0"/>
              </a:rPr>
              <a:t>In general, the timing of the Harvest is identified for us in </a:t>
            </a:r>
            <a:r>
              <a:rPr lang="en-US" sz="1800" u="sng" dirty="0">
                <a:solidFill>
                  <a:srgbClr val="1F3763"/>
                </a:solidFill>
                <a:effectLst/>
                <a:latin typeface="Calibri" panose="020F0502020204030204" pitchFamily="34" charset="0"/>
                <a:ea typeface="Calibri" panose="020F0502020204030204" pitchFamily="34" charset="0"/>
                <a:cs typeface="Calibri" panose="020F0502020204030204" pitchFamily="34" charset="0"/>
                <a:hlinkClick r:id="rId3"/>
              </a:rPr>
              <a:t>Matt. 13:39</a:t>
            </a:r>
            <a:r>
              <a:rPr lang="en-US" sz="1800" dirty="0">
                <a:solidFill>
                  <a:srgbClr val="1F3763"/>
                </a:solidFill>
                <a:effectLst/>
                <a:latin typeface="Calibri" panose="020F0502020204030204" pitchFamily="34" charset="0"/>
                <a:ea typeface="Calibri" panose="020F0502020204030204" pitchFamily="34" charset="0"/>
                <a:cs typeface="Calibri" panose="020F0502020204030204" pitchFamily="34" charset="0"/>
              </a:rPr>
              <a:t>  "The Harvest is the end of the age."  And the focus of the time prophecies gives us more specifically the beginning of that period.</a:t>
            </a:r>
          </a:p>
          <a:p>
            <a:pPr marL="0" marR="0">
              <a:spcBef>
                <a:spcPts val="0"/>
              </a:spcBef>
              <a:spcAft>
                <a:spcPts val="0"/>
              </a:spcAft>
            </a:pPr>
            <a:r>
              <a:rPr lang="en-US" sz="1800" dirty="0">
                <a:solidFill>
                  <a:srgbClr val="1F3763"/>
                </a:solidFill>
                <a:effectLst/>
                <a:latin typeface="Calibri" panose="020F0502020204030204" pitchFamily="34" charset="0"/>
                <a:ea typeface="Calibri" panose="020F0502020204030204" pitchFamily="34" charset="0"/>
                <a:cs typeface="Calibri" panose="020F0502020204030204" pitchFamily="34" charset="0"/>
              </a:rPr>
              <a:t> </a:t>
            </a:r>
          </a:p>
          <a:p>
            <a:pPr marL="0" marR="0">
              <a:spcBef>
                <a:spcPts val="0"/>
              </a:spcBef>
              <a:spcAft>
                <a:spcPts val="0"/>
              </a:spcAft>
            </a:pPr>
            <a:r>
              <a:rPr lang="en-US" sz="1800" dirty="0">
                <a:solidFill>
                  <a:srgbClr val="1F3763"/>
                </a:solidFill>
                <a:effectLst/>
                <a:latin typeface="Calibri" panose="020F0502020204030204" pitchFamily="34" charset="0"/>
                <a:ea typeface="Calibri" panose="020F0502020204030204" pitchFamily="34" charset="0"/>
                <a:cs typeface="Calibri" panose="020F0502020204030204" pitchFamily="34" charset="0"/>
              </a:rPr>
              <a:t>As we spoke about yesterday a nexus if you will…</a:t>
            </a:r>
          </a:p>
          <a:p>
            <a:pPr marL="0" marR="0">
              <a:spcBef>
                <a:spcPts val="0"/>
              </a:spcBef>
              <a:spcAft>
                <a:spcPts val="0"/>
              </a:spcAft>
            </a:pPr>
            <a:r>
              <a:rPr lang="en-US" sz="1800" dirty="0">
                <a:solidFill>
                  <a:srgbClr val="1F3763"/>
                </a:solidFill>
                <a:effectLst/>
                <a:latin typeface="Calibri" panose="020F0502020204030204" pitchFamily="34" charset="0"/>
                <a:ea typeface="Calibri" panose="020F0502020204030204" pitchFamily="34" charset="0"/>
                <a:cs typeface="Calibri" panose="020F0502020204030204" pitchFamily="34" charset="0"/>
              </a:rPr>
              <a:t> </a:t>
            </a:r>
          </a:p>
          <a:p>
            <a:pPr marL="0" marR="0">
              <a:spcBef>
                <a:spcPts val="0"/>
              </a:spcBef>
              <a:spcAft>
                <a:spcPts val="0"/>
              </a:spcAft>
            </a:pPr>
            <a:r>
              <a:rPr lang="en-US" sz="1800" dirty="0">
                <a:solidFill>
                  <a:srgbClr val="1F3763"/>
                </a:solidFill>
                <a:effectLst/>
                <a:latin typeface="Calibri" panose="020F0502020204030204" pitchFamily="34" charset="0"/>
                <a:ea typeface="Calibri" panose="020F0502020204030204" pitchFamily="34" charset="0"/>
                <a:cs typeface="Calibri" panose="020F0502020204030204" pitchFamily="34" charset="0"/>
              </a:rPr>
              <a:t>Looking back at 1799 we see…God here begins preparing his consecrated "holy people," his "Sanctuary," for the great blessings he intended for them during the harvest. The blessings of this harvest time being intended also as a special preparation for their entering with Christ into full joy and joint heirs with him, as his bride.</a:t>
            </a:r>
          </a:p>
          <a:p>
            <a:pPr marL="0" marR="0">
              <a:spcBef>
                <a:spcPts val="0"/>
              </a:spcBef>
              <a:spcAft>
                <a:spcPts val="0"/>
              </a:spcAft>
            </a:pPr>
            <a:r>
              <a:rPr lang="en-US" sz="1800" dirty="0">
                <a:solidFill>
                  <a:srgbClr val="1F3763"/>
                </a:solidFill>
                <a:effectLst/>
                <a:latin typeface="Calibri" panose="020F0502020204030204" pitchFamily="34" charset="0"/>
                <a:ea typeface="Calibri" panose="020F0502020204030204" pitchFamily="34" charset="0"/>
                <a:cs typeface="Calibri" panose="020F0502020204030204" pitchFamily="34" charset="0"/>
              </a:rPr>
              <a:t> </a:t>
            </a:r>
          </a:p>
          <a:p>
            <a:pPr marL="0" marR="0">
              <a:spcBef>
                <a:spcPts val="0"/>
              </a:spcBef>
              <a:spcAft>
                <a:spcPts val="0"/>
              </a:spcAft>
            </a:pPr>
            <a:r>
              <a:rPr lang="en-US" sz="1800" dirty="0">
                <a:solidFill>
                  <a:srgbClr val="1F3763"/>
                </a:solidFill>
                <a:effectLst/>
                <a:latin typeface="Calibri" panose="020F0502020204030204" pitchFamily="34" charset="0"/>
                <a:ea typeface="Calibri" panose="020F0502020204030204" pitchFamily="34" charset="0"/>
                <a:cs typeface="Calibri" panose="020F0502020204030204" pitchFamily="34" charset="0"/>
              </a:rPr>
              <a:t>It was at this time, at the end of the 1260 days, that the power of the great oppressor, the man of sin being broken opened the way for bible societies and bible study providing also an awakening to time prophecy and a looking for the return of our Lord when his saints would be gathered to him beyond the veil.</a:t>
            </a:r>
          </a:p>
          <a:p>
            <a:pPr marL="0" marR="0">
              <a:spcBef>
                <a:spcPts val="0"/>
              </a:spcBef>
              <a:spcAft>
                <a:spcPts val="0"/>
              </a:spcAft>
            </a:pPr>
            <a:r>
              <a:rPr lang="en-US" sz="1800" dirty="0">
                <a:solidFill>
                  <a:srgbClr val="1F3763"/>
                </a:solidFill>
                <a:effectLst/>
                <a:latin typeface="Calibri" panose="020F0502020204030204" pitchFamily="34" charset="0"/>
                <a:ea typeface="Calibri" panose="020F0502020204030204" pitchFamily="34" charset="0"/>
                <a:cs typeface="Calibri" panose="020F0502020204030204" pitchFamily="34" charset="0"/>
              </a:rPr>
              <a:t> </a:t>
            </a:r>
          </a:p>
          <a:p>
            <a:pPr marL="0" marR="0">
              <a:spcBef>
                <a:spcPts val="0"/>
              </a:spcBef>
              <a:spcAft>
                <a:spcPts val="0"/>
              </a:spcAft>
            </a:pPr>
            <a:r>
              <a:rPr lang="en-US" sz="1800" dirty="0">
                <a:solidFill>
                  <a:srgbClr val="1F3763"/>
                </a:solidFill>
                <a:effectLst/>
                <a:latin typeface="Calibri" panose="020F0502020204030204" pitchFamily="34" charset="0"/>
                <a:ea typeface="Calibri" panose="020F0502020204030204" pitchFamily="34" charset="0"/>
                <a:cs typeface="Calibri" panose="020F0502020204030204" pitchFamily="34" charset="0"/>
              </a:rPr>
              <a:t>Gently he led them on, step by step, cleansing them first from the papal pollutions ... And as God thus drew them, the Sanctuary class began recognizing the voice of the Good Shepherd exposed the old errors, …," the "Sanctuary," became free, cleansed of defilements, and ready to receive the clean and beautiful principles of truth, on which the Lord and the apostles had founded the Church.</a:t>
            </a:r>
          </a:p>
          <a:p>
            <a:pPr marL="0" marR="0">
              <a:spcBef>
                <a:spcPts val="0"/>
              </a:spcBef>
              <a:spcAft>
                <a:spcPts val="0"/>
              </a:spcAft>
            </a:pPr>
            <a:r>
              <a:rPr lang="en-US" sz="1800" dirty="0">
                <a:solidFill>
                  <a:srgbClr val="1F3763"/>
                </a:solidFill>
                <a:effectLst/>
                <a:latin typeface="Calibri" panose="020F0502020204030204" pitchFamily="34" charset="0"/>
                <a:ea typeface="Calibri" panose="020F0502020204030204" pitchFamily="34" charset="0"/>
                <a:cs typeface="Calibri" panose="020F0502020204030204" pitchFamily="34" charset="0"/>
              </a:rPr>
              <a:t> </a:t>
            </a:r>
          </a:p>
          <a:p>
            <a:pPr marL="0" marR="0">
              <a:spcBef>
                <a:spcPts val="0"/>
              </a:spcBef>
              <a:spcAft>
                <a:spcPts val="0"/>
              </a:spcAft>
            </a:pPr>
            <a:r>
              <a:rPr lang="en-US" sz="1800" dirty="0">
                <a:solidFill>
                  <a:srgbClr val="1F3763"/>
                </a:solidFill>
                <a:effectLst/>
                <a:latin typeface="Calibri" panose="020F0502020204030204" pitchFamily="34" charset="0"/>
                <a:ea typeface="Calibri" panose="020F0502020204030204" pitchFamily="34" charset="0"/>
                <a:cs typeface="Calibri" panose="020F0502020204030204" pitchFamily="34" charset="0"/>
              </a:rPr>
              <a:t>This sanctuary class cleansed from papal defilements were ready to receive “the blessedness” promised at the end of the 1335 days for then they would receive the announcement of the bridegroom presences, the command to come out of her my people and  golden vessels of truth returned to them as a result of Babylon’s fall in the time of harvest.</a:t>
            </a:r>
          </a:p>
          <a:p>
            <a:pPr marL="0" marR="0">
              <a:spcBef>
                <a:spcPts val="0"/>
              </a:spcBef>
              <a:spcAft>
                <a:spcPts val="0"/>
              </a:spcAft>
            </a:pPr>
            <a:r>
              <a:rPr lang="en-US" sz="1800" dirty="0">
                <a:solidFill>
                  <a:srgbClr val="1F3763"/>
                </a:solidFill>
                <a:effectLst/>
                <a:latin typeface="Calibri" panose="020F0502020204030204" pitchFamily="34" charset="0"/>
                <a:ea typeface="Calibri" panose="020F0502020204030204" pitchFamily="34" charset="0"/>
                <a:cs typeface="Calibri" panose="020F0502020204030204" pitchFamily="34" charset="0"/>
              </a:rPr>
              <a:t> </a:t>
            </a:r>
          </a:p>
          <a:p>
            <a:pPr marL="0" marR="0">
              <a:spcBef>
                <a:spcPts val="0"/>
              </a:spcBef>
              <a:spcAft>
                <a:spcPts val="0"/>
              </a:spcAft>
            </a:pPr>
            <a:r>
              <a:rPr lang="en-US" sz="1800" dirty="0">
                <a:solidFill>
                  <a:srgbClr val="1F3763"/>
                </a:solidFill>
                <a:effectLst/>
                <a:latin typeface="Calibri" panose="020F0502020204030204" pitchFamily="34" charset="0"/>
                <a:ea typeface="Calibri" panose="020F0502020204030204" pitchFamily="34" charset="0"/>
                <a:cs typeface="Calibri" panose="020F0502020204030204" pitchFamily="34" charset="0"/>
              </a:rPr>
              <a:t>Dan 12:12 </a:t>
            </a:r>
            <a:r>
              <a:rPr lang="en-US" sz="1800" i="1" dirty="0">
                <a:solidFill>
                  <a:srgbClr val="0000FF"/>
                </a:solidFill>
                <a:effectLst/>
                <a:latin typeface="Calibri" panose="020F0502020204030204" pitchFamily="34" charset="0"/>
                <a:ea typeface="Times New Roman" panose="02020603050405020304" pitchFamily="18" charset="0"/>
                <a:cs typeface="Segoe UI" panose="020B0502040204020203" pitchFamily="34" charset="0"/>
              </a:rPr>
              <a:t>Blessed is he that </a:t>
            </a:r>
            <a:r>
              <a:rPr lang="en-US" sz="1800" i="1" dirty="0" err="1">
                <a:solidFill>
                  <a:srgbClr val="0000FF"/>
                </a:solidFill>
                <a:effectLst/>
                <a:latin typeface="Calibri" panose="020F0502020204030204" pitchFamily="34" charset="0"/>
                <a:ea typeface="Times New Roman" panose="02020603050405020304" pitchFamily="18" charset="0"/>
                <a:cs typeface="Segoe UI" panose="020B0502040204020203" pitchFamily="34" charset="0"/>
              </a:rPr>
              <a:t>waiteth</a:t>
            </a:r>
            <a:r>
              <a:rPr lang="en-US" sz="1800" i="1" dirty="0">
                <a:solidFill>
                  <a:srgbClr val="0000FF"/>
                </a:solidFill>
                <a:effectLst/>
                <a:latin typeface="Calibri" panose="020F0502020204030204" pitchFamily="34" charset="0"/>
                <a:ea typeface="Times New Roman" panose="02020603050405020304" pitchFamily="18" charset="0"/>
                <a:cs typeface="Segoe UI" panose="020B0502040204020203" pitchFamily="34" charset="0"/>
              </a:rPr>
              <a:t>, and cometh to the thousand three hundred and five and thirty days.</a:t>
            </a:r>
            <a:r>
              <a:rPr lang="en-US" sz="1800" dirty="0">
                <a:solidFill>
                  <a:srgbClr val="1F3763"/>
                </a:solidFill>
                <a:effectLst/>
                <a:latin typeface="Calibri" panose="020F0502020204030204" pitchFamily="34" charset="0"/>
                <a:ea typeface="Calibri" panose="020F0502020204030204" pitchFamily="34" charset="0"/>
                <a:cs typeface="Calibri" panose="020F0502020204030204" pitchFamily="34" charset="0"/>
              </a:rPr>
              <a:t> </a:t>
            </a:r>
          </a:p>
          <a:p>
            <a:pPr marL="0" marR="0">
              <a:spcBef>
                <a:spcPts val="0"/>
              </a:spcBef>
              <a:spcAft>
                <a:spcPts val="0"/>
              </a:spcAft>
            </a:pPr>
            <a:r>
              <a:rPr lang="en-US" sz="1800" dirty="0">
                <a:solidFill>
                  <a:srgbClr val="1F3763"/>
                </a:solidFill>
                <a:effectLst/>
                <a:latin typeface="Calibri" panose="020F0502020204030204" pitchFamily="34" charset="0"/>
                <a:ea typeface="Calibri" panose="020F0502020204030204" pitchFamily="34" charset="0"/>
                <a:cs typeface="Calibri" panose="020F0502020204030204" pitchFamily="34" charset="0"/>
              </a:rPr>
              <a:t> </a:t>
            </a:r>
          </a:p>
          <a:p>
            <a:pPr marL="0" marR="0">
              <a:spcBef>
                <a:spcPts val="0"/>
              </a:spcBef>
              <a:spcAft>
                <a:spcPts val="0"/>
              </a:spcAft>
            </a:pPr>
            <a:r>
              <a:rPr lang="en-US" sz="1800" dirty="0">
                <a:solidFill>
                  <a:srgbClr val="1F3763"/>
                </a:solidFill>
                <a:effectLst/>
                <a:latin typeface="Calibri" panose="020F0502020204030204" pitchFamily="34" charset="0"/>
                <a:ea typeface="Calibri" panose="020F0502020204030204" pitchFamily="34" charset="0"/>
                <a:cs typeface="Calibri" panose="020F0502020204030204" pitchFamily="34" charset="0"/>
              </a:rPr>
              <a:t>Dan 12:10 </a:t>
            </a:r>
            <a:r>
              <a:rPr lang="en-US" sz="1800" i="1" dirty="0">
                <a:solidFill>
                  <a:srgbClr val="0000FF"/>
                </a:solidFill>
                <a:effectLst/>
                <a:latin typeface="Calibri" panose="020F0502020204030204" pitchFamily="34" charset="0"/>
                <a:ea typeface="Times New Roman" panose="02020603050405020304" pitchFamily="18" charset="0"/>
                <a:cs typeface="Segoe UI" panose="020B0502040204020203" pitchFamily="34" charset="0"/>
              </a:rPr>
              <a:t>Many shall be purified and made white… and none of the wicked shall understand; but the wise shall understand</a:t>
            </a:r>
            <a:r>
              <a:rPr lang="en-US" sz="1800" dirty="0">
                <a:solidFill>
                  <a:srgbClr val="1F3763"/>
                </a:solidFill>
                <a:effectLst/>
                <a:latin typeface="Calibri" panose="020F0502020204030204" pitchFamily="34" charset="0"/>
                <a:ea typeface="Calibri" panose="020F0502020204030204" pitchFamily="34" charset="0"/>
                <a:cs typeface="Calibri" panose="020F0502020204030204" pitchFamily="34" charset="0"/>
              </a:rPr>
              <a:t>.</a:t>
            </a:r>
          </a:p>
          <a:p>
            <a:pPr marL="0" marR="0">
              <a:spcBef>
                <a:spcPts val="0"/>
              </a:spcBef>
              <a:spcAft>
                <a:spcPts val="0"/>
              </a:spcAft>
            </a:pPr>
            <a:r>
              <a:rPr lang="en-US" sz="1800" dirty="0">
                <a:solidFill>
                  <a:srgbClr val="1F3763"/>
                </a:solidFill>
                <a:effectLst/>
                <a:latin typeface="Calibri" panose="020F0502020204030204" pitchFamily="34" charset="0"/>
                <a:ea typeface="Calibri" panose="020F0502020204030204" pitchFamily="34" charset="0"/>
                <a:cs typeface="Calibri" panose="020F0502020204030204" pitchFamily="34" charset="0"/>
              </a:rPr>
              <a:t> </a:t>
            </a:r>
          </a:p>
          <a:p>
            <a:pPr marL="0" marR="0">
              <a:spcBef>
                <a:spcPts val="0"/>
              </a:spcBef>
              <a:spcAft>
                <a:spcPts val="0"/>
              </a:spcAft>
            </a:pPr>
            <a:r>
              <a:rPr lang="en-US" sz="1800" dirty="0">
                <a:solidFill>
                  <a:srgbClr val="1F3763"/>
                </a:solidFill>
                <a:effectLst/>
                <a:latin typeface="Calibri" panose="020F0502020204030204" pitchFamily="34" charset="0"/>
                <a:ea typeface="Calibri" panose="020F0502020204030204" pitchFamily="34" charset="0"/>
                <a:cs typeface="Calibri" panose="020F0502020204030204" pitchFamily="34" charset="0"/>
              </a:rPr>
              <a:t>The typical Jubilee cycles pointed out A.D. 1874 as the date of our Lord's return; … The wonderful parallelism of the Jewish and Gospel dispensations taught us the same truth with additional features. The same great truth of Messiah’s advent is again told to us in. </a:t>
            </a:r>
          </a:p>
          <a:p>
            <a:pPr marL="0" marR="0">
              <a:spcBef>
                <a:spcPts val="0"/>
              </a:spcBef>
              <a:spcAft>
                <a:spcPts val="0"/>
              </a:spcAft>
            </a:pPr>
            <a:r>
              <a:rPr lang="en-US" sz="1800" dirty="0">
                <a:solidFill>
                  <a:srgbClr val="1F3763"/>
                </a:solidFill>
                <a:effectLst/>
                <a:latin typeface="Calibri" panose="020F0502020204030204" pitchFamily="34" charset="0"/>
                <a:ea typeface="Calibri" panose="020F0502020204030204" pitchFamily="34" charset="0"/>
                <a:cs typeface="Calibri" panose="020F0502020204030204" pitchFamily="34" charset="0"/>
              </a:rPr>
              <a:t> </a:t>
            </a:r>
          </a:p>
          <a:p>
            <a:pPr marL="0" marR="0" algn="just">
              <a:spcBef>
                <a:spcPts val="300"/>
              </a:spcBef>
              <a:spcAft>
                <a:spcPts val="300"/>
              </a:spcAft>
            </a:pPr>
            <a:r>
              <a:rPr lang="en-US" sz="1800" i="1" dirty="0">
                <a:solidFill>
                  <a:srgbClr val="0000FF"/>
                </a:solidFill>
                <a:effectLst/>
                <a:latin typeface="Calibri" panose="020F0502020204030204" pitchFamily="34" charset="0"/>
                <a:ea typeface="Times New Roman" panose="02020603050405020304" pitchFamily="18" charset="0"/>
                <a:cs typeface="Segoe UI" panose="020B0502040204020203" pitchFamily="34" charset="0"/>
              </a:rPr>
              <a:t>Dan 12:1 And at that time shall Michael stand up, [for both spiritual and natural Israel] … there shall be a time of trouble, … at that time thy people shall be delivered.</a:t>
            </a:r>
          </a:p>
          <a:p>
            <a:pPr marL="0" marR="0">
              <a:spcBef>
                <a:spcPts val="0"/>
              </a:spcBef>
              <a:spcAft>
                <a:spcPts val="0"/>
              </a:spcAft>
            </a:pPr>
            <a:r>
              <a:rPr lang="en-US" sz="1800" dirty="0">
                <a:solidFill>
                  <a:srgbClr val="1F3763"/>
                </a:solidFill>
                <a:effectLst/>
                <a:latin typeface="Calibri" panose="020F0502020204030204" pitchFamily="34" charset="0"/>
                <a:ea typeface="Calibri" panose="020F0502020204030204" pitchFamily="34" charset="0"/>
                <a:cs typeface="Calibri" panose="020F0502020204030204" pitchFamily="34" charset="0"/>
              </a:rPr>
              <a:t> </a:t>
            </a:r>
          </a:p>
          <a:p>
            <a:pPr marL="0" marR="0">
              <a:spcBef>
                <a:spcPts val="0"/>
              </a:spcBef>
              <a:spcAft>
                <a:spcPts val="0"/>
              </a:spcAft>
            </a:pPr>
            <a:r>
              <a:rPr lang="en-US" sz="1800" dirty="0">
                <a:solidFill>
                  <a:srgbClr val="1F3763"/>
                </a:solidFill>
                <a:effectLst/>
                <a:latin typeface="Calibri" panose="020F0502020204030204" pitchFamily="34" charset="0"/>
                <a:ea typeface="Calibri" panose="020F0502020204030204" pitchFamily="34" charset="0"/>
                <a:cs typeface="Calibri" panose="020F0502020204030204" pitchFamily="34" charset="0"/>
              </a:rPr>
              <a:t>Having therefore considered the beginning of the Harvest (1874) we may ask do the scriptures mark its end? </a:t>
            </a:r>
          </a:p>
          <a:p>
            <a:pPr marL="0" marR="0">
              <a:spcBef>
                <a:spcPts val="0"/>
              </a:spcBef>
              <a:spcAft>
                <a:spcPts val="0"/>
              </a:spcAft>
            </a:pPr>
            <a:r>
              <a:rPr lang="en-US" sz="1800" dirty="0">
                <a:solidFill>
                  <a:srgbClr val="1F3763"/>
                </a:solidFill>
                <a:effectLst/>
                <a:latin typeface="Calibri" panose="020F0502020204030204" pitchFamily="34" charset="0"/>
                <a:ea typeface="Calibri" panose="020F0502020204030204" pitchFamily="34" charset="0"/>
                <a:cs typeface="Calibri" panose="020F0502020204030204" pitchFamily="34" charset="0"/>
              </a:rPr>
              <a:t> </a:t>
            </a:r>
          </a:p>
          <a:p>
            <a:pPr marL="0" marR="0">
              <a:spcBef>
                <a:spcPts val="0"/>
              </a:spcBef>
              <a:spcAft>
                <a:spcPts val="0"/>
              </a:spcAft>
            </a:pPr>
            <a:r>
              <a:rPr lang="en-US" sz="1800" dirty="0">
                <a:solidFill>
                  <a:srgbClr val="1F3763"/>
                </a:solidFill>
                <a:effectLst/>
                <a:latin typeface="Calibri" panose="020F0502020204030204" pitchFamily="34" charset="0"/>
                <a:ea typeface="Calibri" panose="020F0502020204030204" pitchFamily="34" charset="0"/>
                <a:cs typeface="Calibri" panose="020F0502020204030204" pitchFamily="34" charset="0"/>
              </a:rPr>
              <a:t>This is a tougher question as evidently the scriptures do not give us an exact date as to the ending of the Harvest. Br. Russell originally and for many years thought the parallel dispensations pointed to the end of the harvest. But as he stated in both the forwards of volume 2 and R5950 , that this conclusion was unfounded as the scriptures do not directly give us a date. This uncertainty is then permitted to be a test respecting time and to ensure we do not consecrate to a date but hat our covenant is to be faithful unto death. Rev. 2:10</a:t>
            </a:r>
          </a:p>
          <a:p>
            <a:pPr marL="0" marR="0">
              <a:spcBef>
                <a:spcPts val="0"/>
              </a:spcBef>
              <a:spcAft>
                <a:spcPts val="0"/>
              </a:spcAft>
            </a:pPr>
            <a:r>
              <a:rPr lang="en-US" sz="1800" dirty="0">
                <a:solidFill>
                  <a:srgbClr val="1F3763"/>
                </a:solidFill>
                <a:effectLst/>
                <a:latin typeface="Calibri" panose="020F0502020204030204" pitchFamily="34" charset="0"/>
                <a:ea typeface="Calibri" panose="020F0502020204030204" pitchFamily="34" charset="0"/>
                <a:cs typeface="Calibri" panose="020F0502020204030204" pitchFamily="34" charset="0"/>
              </a:rPr>
              <a:t> </a:t>
            </a:r>
          </a:p>
          <a:p>
            <a:pPr marL="0" marR="0">
              <a:spcBef>
                <a:spcPts val="0"/>
              </a:spcBef>
              <a:spcAft>
                <a:spcPts val="0"/>
              </a:spcAft>
            </a:pPr>
            <a:r>
              <a:rPr lang="en-US" sz="1800" dirty="0">
                <a:solidFill>
                  <a:srgbClr val="1F3763"/>
                </a:solidFill>
                <a:effectLst/>
                <a:latin typeface="Calibri" panose="020F0502020204030204" pitchFamily="34" charset="0"/>
                <a:ea typeface="Calibri" panose="020F0502020204030204" pitchFamily="34" charset="0"/>
                <a:cs typeface="Calibri" panose="020F0502020204030204" pitchFamily="34" charset="0"/>
              </a:rPr>
              <a:t>Some brethren believe that a scripture will be found or that the date is hidden somewhere in the Bible. It should not, however, matter to us. There are scriptures, however, that do tell us how one might realize after the fact that the church is complete.</a:t>
            </a:r>
          </a:p>
          <a:p>
            <a:endParaRPr lang="en-US" dirty="0"/>
          </a:p>
        </p:txBody>
      </p:sp>
      <p:sp>
        <p:nvSpPr>
          <p:cNvPr id="4" name="Slide Number Placeholder 3"/>
          <p:cNvSpPr>
            <a:spLocks noGrp="1"/>
          </p:cNvSpPr>
          <p:nvPr>
            <p:ph type="sldNum" sz="quarter" idx="5"/>
          </p:nvPr>
        </p:nvSpPr>
        <p:spPr/>
        <p:txBody>
          <a:bodyPr/>
          <a:lstStyle/>
          <a:p>
            <a:fld id="{2E67E618-762B-4CD2-8BEF-C6A623DB6A3B}" type="slidenum">
              <a:rPr lang="en-US" smtClean="0"/>
              <a:t>4</a:t>
            </a:fld>
            <a:endParaRPr lang="en-US"/>
          </a:p>
        </p:txBody>
      </p:sp>
    </p:spTree>
    <p:extLst>
      <p:ext uri="{BB962C8B-B14F-4D97-AF65-F5344CB8AC3E}">
        <p14:creationId xmlns:p14="http://schemas.microsoft.com/office/powerpoint/2010/main" val="1711592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pPr>
            <a:r>
              <a:rPr lang="en-US" sz="1800" b="1" i="1" dirty="0">
                <a:solidFill>
                  <a:srgbClr val="C45911"/>
                </a:solidFill>
                <a:effectLst/>
                <a:latin typeface="Calibri" panose="020F0502020204030204" pitchFamily="34" charset="0"/>
                <a:ea typeface="Calibri" panose="020F0502020204030204" pitchFamily="34" charset="0"/>
                <a:cs typeface="Calibri" panose="020F0502020204030204" pitchFamily="34" charset="0"/>
              </a:rPr>
              <a:t>Let us consider Matt 13:41-43</a:t>
            </a:r>
          </a:p>
          <a:p>
            <a:pPr marL="0" marR="0">
              <a:spcBef>
                <a:spcPts val="0"/>
              </a:spcBef>
              <a:spcAft>
                <a:spcPts val="0"/>
              </a:spcAft>
            </a:pPr>
            <a:r>
              <a:rPr lang="en-US" sz="1800" dirty="0">
                <a:solidFill>
                  <a:srgbClr val="1F3763"/>
                </a:solidFill>
                <a:effectLst/>
                <a:latin typeface="Calibri" panose="020F0502020204030204" pitchFamily="34" charset="0"/>
                <a:ea typeface="Calibri" panose="020F0502020204030204" pitchFamily="34" charset="0"/>
                <a:cs typeface="Calibri" panose="020F0502020204030204" pitchFamily="34" charset="0"/>
              </a:rPr>
              <a:t>41 The Son of man shall send forth his angels, and they shall gather out of his kingdom all things that offend, and them which do iniquity;42 And shall cast them into a furnace of fire: there shall be wailing and gnashing of teeth.</a:t>
            </a:r>
          </a:p>
          <a:p>
            <a:pPr marL="0" marR="0">
              <a:spcBef>
                <a:spcPts val="0"/>
              </a:spcBef>
              <a:spcAft>
                <a:spcPts val="0"/>
              </a:spcAft>
            </a:pPr>
            <a:r>
              <a:rPr lang="en-US" sz="1800" dirty="0">
                <a:solidFill>
                  <a:srgbClr val="1F3763"/>
                </a:solidFill>
                <a:effectLst/>
                <a:latin typeface="Calibri" panose="020F0502020204030204" pitchFamily="34" charset="0"/>
                <a:ea typeface="Calibri" panose="020F0502020204030204" pitchFamily="34" charset="0"/>
                <a:cs typeface="Calibri" panose="020F0502020204030204" pitchFamily="34" charset="0"/>
              </a:rPr>
              <a:t>43 </a:t>
            </a:r>
            <a:r>
              <a:rPr lang="en-US" sz="1800" b="1" dirty="0">
                <a:solidFill>
                  <a:srgbClr val="1F3763"/>
                </a:solidFill>
                <a:effectLst/>
                <a:latin typeface="Calibri" panose="020F0502020204030204" pitchFamily="34" charset="0"/>
                <a:ea typeface="Calibri" panose="020F0502020204030204" pitchFamily="34" charset="0"/>
                <a:cs typeface="Calibri" panose="020F0502020204030204" pitchFamily="34" charset="0"/>
              </a:rPr>
              <a:t>Then shall the righteous shine forth as the sun in the kingdom of their Father</a:t>
            </a:r>
            <a:r>
              <a:rPr lang="en-US" sz="1800" dirty="0">
                <a:solidFill>
                  <a:srgbClr val="1F3763"/>
                </a:solidFill>
                <a:effectLst/>
                <a:latin typeface="Calibri" panose="020F0502020204030204" pitchFamily="34" charset="0"/>
                <a:ea typeface="Calibri" panose="020F0502020204030204" pitchFamily="34" charset="0"/>
                <a:cs typeface="Calibri" panose="020F0502020204030204" pitchFamily="34" charset="0"/>
              </a:rPr>
              <a:t>. …</a:t>
            </a:r>
          </a:p>
          <a:p>
            <a:pPr marL="0" marR="0">
              <a:spcBef>
                <a:spcPts val="0"/>
              </a:spcBef>
              <a:spcAft>
                <a:spcPts val="0"/>
              </a:spcAft>
            </a:pPr>
            <a:r>
              <a:rPr lang="en-US" sz="1800" dirty="0">
                <a:solidFill>
                  <a:srgbClr val="1F3763"/>
                </a:solidFill>
                <a:effectLst/>
                <a:latin typeface="Calibri" panose="020F0502020204030204" pitchFamily="34" charset="0"/>
                <a:ea typeface="Calibri" panose="020F0502020204030204" pitchFamily="34" charset="0"/>
                <a:cs typeface="Calibri" panose="020F0502020204030204" pitchFamily="34" charset="0"/>
              </a:rPr>
              <a:t> </a:t>
            </a:r>
          </a:p>
          <a:p>
            <a:pPr marL="0" marR="0">
              <a:spcBef>
                <a:spcPts val="0"/>
              </a:spcBef>
              <a:spcAft>
                <a:spcPts val="0"/>
              </a:spcAft>
            </a:pPr>
            <a:r>
              <a:rPr lang="en-US" sz="1800" dirty="0">
                <a:solidFill>
                  <a:srgbClr val="1F3763"/>
                </a:solidFill>
                <a:effectLst/>
                <a:latin typeface="Calibri" panose="020F0502020204030204" pitchFamily="34" charset="0"/>
                <a:ea typeface="Calibri" panose="020F0502020204030204" pitchFamily="34" charset="0"/>
                <a:cs typeface="Calibri" panose="020F0502020204030204" pitchFamily="34" charset="0"/>
              </a:rPr>
              <a:t>Concerning this text and vs. forty-three specifically Br. Russell on page C149 says “[</a:t>
            </a:r>
            <a:r>
              <a:rPr lang="en-US" sz="1800" b="1" dirty="0">
                <a:solidFill>
                  <a:srgbClr val="1F3763"/>
                </a:solidFill>
                <a:effectLst/>
                <a:latin typeface="Calibri" panose="020F0502020204030204" pitchFamily="34" charset="0"/>
                <a:ea typeface="Calibri" panose="020F0502020204030204" pitchFamily="34" charset="0"/>
                <a:cs typeface="Calibri" panose="020F0502020204030204" pitchFamily="34" charset="0"/>
              </a:rPr>
              <a:t>What better testimony than this could we have, that the true Church is not yet set up in power, as God’s Kingdom, and that it will not be thus exalted until this harvest is ended</a:t>
            </a:r>
            <a:r>
              <a:rPr lang="en-US" sz="1800" dirty="0">
                <a:solidFill>
                  <a:srgbClr val="1F3763"/>
                </a:solidFill>
                <a:effectLst/>
                <a:latin typeface="Calibri" panose="020F0502020204030204" pitchFamily="34" charset="0"/>
                <a:ea typeface="Calibri" panose="020F0502020204030204" pitchFamily="34" charset="0"/>
                <a:cs typeface="Calibri" panose="020F0502020204030204" pitchFamily="34" charset="0"/>
              </a:rPr>
              <a:t>?] Then shall this sun of righteousness (of which Christ Jesus will always be the central glory) arise with healing in his beams, to bless, restore, purify, and disinfect from sin and error the whole world of mankind; the incorrigible being destroyed in the second death.” See Mal. 4:2. </a:t>
            </a:r>
          </a:p>
          <a:p>
            <a:pPr marL="0" marR="0">
              <a:spcBef>
                <a:spcPts val="0"/>
              </a:spcBef>
              <a:spcAft>
                <a:spcPts val="0"/>
              </a:spcAft>
            </a:pPr>
            <a:r>
              <a:rPr lang="en-US" sz="1800" dirty="0">
                <a:solidFill>
                  <a:srgbClr val="1F3763"/>
                </a:solidFill>
                <a:effectLst/>
                <a:latin typeface="Calibri" panose="020F0502020204030204" pitchFamily="34" charset="0"/>
                <a:ea typeface="Calibri" panose="020F0502020204030204" pitchFamily="34" charset="0"/>
                <a:cs typeface="Calibri" panose="020F0502020204030204" pitchFamily="34" charset="0"/>
              </a:rPr>
              <a:t> </a:t>
            </a:r>
          </a:p>
          <a:p>
            <a:pPr marL="0" marR="0">
              <a:spcBef>
                <a:spcPts val="0"/>
              </a:spcBef>
              <a:spcAft>
                <a:spcPts val="0"/>
              </a:spcAft>
            </a:pPr>
            <a:r>
              <a:rPr lang="en-US" sz="1800" dirty="0">
                <a:solidFill>
                  <a:srgbClr val="1F3763"/>
                </a:solidFill>
                <a:effectLst/>
                <a:latin typeface="Calibri" panose="020F0502020204030204" pitchFamily="34" charset="0"/>
                <a:ea typeface="Calibri" panose="020F0502020204030204" pitchFamily="34" charset="0"/>
                <a:cs typeface="Calibri" panose="020F0502020204030204" pitchFamily="34" charset="0"/>
              </a:rPr>
              <a:t>Br. Russell consistently held to this that the Harvest could not end until the last, very last, member of the church had completed their course  and has been received into glory.</a:t>
            </a:r>
          </a:p>
          <a:p>
            <a:pPr marL="114300" marR="0" lvl="0" indent="0">
              <a:lnSpc>
                <a:spcPct val="90000"/>
              </a:lnSpc>
              <a:spcBef>
                <a:spcPts val="0"/>
              </a:spcBef>
              <a:spcAft>
                <a:spcPts val="600"/>
              </a:spcAft>
              <a:buFont typeface="Arial" panose="020B0604020202020204" pitchFamily="34" charset="0"/>
              <a:buNone/>
              <a:tabLst>
                <a:tab pos="457200" algn="l"/>
                <a:tab pos="457200" algn="l"/>
              </a:tabLst>
            </a:pPr>
            <a:endParaRPr lang="en-US" dirty="0"/>
          </a:p>
        </p:txBody>
      </p:sp>
      <p:sp>
        <p:nvSpPr>
          <p:cNvPr id="4" name="Slide Number Placeholder 3"/>
          <p:cNvSpPr>
            <a:spLocks noGrp="1"/>
          </p:cNvSpPr>
          <p:nvPr>
            <p:ph type="sldNum" sz="quarter" idx="5"/>
          </p:nvPr>
        </p:nvSpPr>
        <p:spPr/>
        <p:txBody>
          <a:bodyPr/>
          <a:lstStyle/>
          <a:p>
            <a:fld id="{2E67E618-762B-4CD2-8BEF-C6A623DB6A3B}" type="slidenum">
              <a:rPr lang="en-US" smtClean="0"/>
              <a:t>5</a:t>
            </a:fld>
            <a:endParaRPr lang="en-US"/>
          </a:p>
        </p:txBody>
      </p:sp>
    </p:spTree>
    <p:extLst>
      <p:ext uri="{BB962C8B-B14F-4D97-AF65-F5344CB8AC3E}">
        <p14:creationId xmlns:p14="http://schemas.microsoft.com/office/powerpoint/2010/main" val="10013185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solidFill>
                  <a:srgbClr val="1F3763"/>
                </a:solidFill>
                <a:effectLst/>
                <a:latin typeface="Calibri" panose="020F0502020204030204" pitchFamily="34" charset="0"/>
                <a:ea typeface="Calibri" panose="020F0502020204030204" pitchFamily="34" charset="0"/>
                <a:cs typeface="Calibri" panose="020F0502020204030204" pitchFamily="34" charset="0"/>
              </a:rPr>
              <a:t> </a:t>
            </a:r>
          </a:p>
          <a:p>
            <a:pPr marL="0" marR="0">
              <a:lnSpc>
                <a:spcPct val="115000"/>
              </a:lnSpc>
              <a:spcBef>
                <a:spcPts val="0"/>
              </a:spcBef>
              <a:spcAft>
                <a:spcPts val="0"/>
              </a:spcAft>
            </a:pPr>
            <a:r>
              <a:rPr lang="en-US" sz="1800" b="0" i="0" dirty="0">
                <a:solidFill>
                  <a:srgbClr val="C45911"/>
                </a:solidFill>
                <a:effectLst/>
                <a:latin typeface="Calibri" panose="020F0502020204030204" pitchFamily="34" charset="0"/>
                <a:ea typeface="Calibri" panose="020F0502020204030204" pitchFamily="34" charset="0"/>
                <a:cs typeface="Calibri" panose="020F0502020204030204" pitchFamily="34" charset="0"/>
              </a:rPr>
              <a:t>Quoting from R5950</a:t>
            </a:r>
            <a:r>
              <a:rPr lang="en-US" sz="1800" b="1" i="1" dirty="0">
                <a:solidFill>
                  <a:srgbClr val="C45911"/>
                </a:solidFill>
                <a:effectLst/>
                <a:latin typeface="Calibri" panose="020F0502020204030204" pitchFamily="34" charset="0"/>
                <a:ea typeface="Calibri" panose="020F0502020204030204" pitchFamily="34" charset="0"/>
                <a:cs typeface="Calibri" panose="020F0502020204030204" pitchFamily="34" charset="0"/>
              </a:rPr>
              <a:t> </a:t>
            </a:r>
          </a:p>
          <a:p>
            <a:pPr marL="0" marR="0">
              <a:spcBef>
                <a:spcPts val="0"/>
              </a:spcBef>
              <a:spcAft>
                <a:spcPts val="0"/>
              </a:spcAft>
            </a:pPr>
            <a:r>
              <a:rPr lang="en-US" sz="1800" dirty="0">
                <a:solidFill>
                  <a:srgbClr val="1F3763"/>
                </a:solidFill>
                <a:effectLst/>
                <a:latin typeface="Calibri" panose="020F0502020204030204" pitchFamily="34" charset="0"/>
                <a:ea typeface="Calibri" panose="020F0502020204030204" pitchFamily="34" charset="0"/>
                <a:cs typeface="Calibri" panose="020F0502020204030204" pitchFamily="34" charset="0"/>
              </a:rPr>
              <a:t>we read “</a:t>
            </a: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We imagined that the Harvest work of gathering the Church would be accomplished before the end of the Gentile  Times; but nothing in the Bible so said.”  </a:t>
            </a:r>
            <a:endParaRPr lang="en-US" sz="1800" dirty="0">
              <a:solidFill>
                <a:srgbClr val="1F3763"/>
              </a:solidFill>
              <a:effectLst/>
              <a:latin typeface="Calibri" panose="020F0502020204030204" pitchFamily="34" charset="0"/>
              <a:ea typeface="Calibri" panose="020F0502020204030204" pitchFamily="34" charset="0"/>
              <a:cs typeface="Calibri" panose="020F0502020204030204" pitchFamily="34" charset="0"/>
            </a:endParaRPr>
          </a:p>
          <a:p>
            <a:pPr marL="0" marR="0">
              <a:spcBef>
                <a:spcPts val="0"/>
              </a:spcBef>
              <a:spcAft>
                <a:spcPts val="0"/>
              </a:spcAft>
            </a:pPr>
            <a:r>
              <a:rPr lang="en-US" sz="18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US" sz="1800" dirty="0">
              <a:solidFill>
                <a:srgbClr val="1F3763"/>
              </a:solidFill>
              <a:effectLst/>
              <a:latin typeface="Calibri" panose="020F0502020204030204" pitchFamily="34" charset="0"/>
              <a:ea typeface="Calibri" panose="020F0502020204030204" pitchFamily="34" charset="0"/>
              <a:cs typeface="Calibri" panose="020F0502020204030204" pitchFamily="34" charset="0"/>
            </a:endParaRPr>
          </a:p>
          <a:p>
            <a:pPr marL="0" marR="0">
              <a:spcBef>
                <a:spcPts val="0"/>
              </a:spcBef>
              <a:spcAft>
                <a:spcPts val="0"/>
              </a:spcAft>
            </a:pPr>
            <a:r>
              <a:rPr lang="en-US" sz="18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What did he say? he said,</a:t>
            </a: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800" u="sng"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We imagined</a:t>
            </a: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Br. Russell imagined something that sounded reasonable at the time but was not based upon any clear statement in the scriptures. Is it possible dear brethren that we too could make similar mistakes? Indeed, many of us have.</a:t>
            </a:r>
            <a:endParaRPr lang="en-US" sz="1800" dirty="0">
              <a:solidFill>
                <a:srgbClr val="1F3763"/>
              </a:solidFill>
              <a:effectLst/>
              <a:latin typeface="Calibri" panose="020F0502020204030204" pitchFamily="34" charset="0"/>
              <a:ea typeface="Calibri" panose="020F0502020204030204" pitchFamily="34" charset="0"/>
              <a:cs typeface="Calibri" panose="020F0502020204030204" pitchFamily="34" charset="0"/>
            </a:endParaRPr>
          </a:p>
          <a:p>
            <a:pPr marL="0" marR="0">
              <a:spcBef>
                <a:spcPts val="0"/>
              </a:spcBef>
              <a:spcAft>
                <a:spcPts val="0"/>
              </a:spcAft>
            </a:pPr>
            <a:r>
              <a:rPr lang="en-US" sz="1800" dirty="0">
                <a:solidFill>
                  <a:srgbClr val="1F3763"/>
                </a:solidFill>
                <a:effectLst/>
                <a:latin typeface="Calibri" panose="020F0502020204030204" pitchFamily="34" charset="0"/>
                <a:ea typeface="Calibri" panose="020F0502020204030204" pitchFamily="34" charset="0"/>
                <a:cs typeface="Calibri" panose="020F0502020204030204" pitchFamily="34" charset="0"/>
              </a:rPr>
              <a:t> </a:t>
            </a:r>
          </a:p>
          <a:p>
            <a:pPr marL="0" marR="0">
              <a:spcBef>
                <a:spcPts val="0"/>
              </a:spcBef>
              <a:spcAft>
                <a:spcPts val="0"/>
              </a:spcAft>
            </a:pPr>
            <a:r>
              <a:rPr lang="en-US" sz="1800" dirty="0">
                <a:solidFill>
                  <a:srgbClr val="1F3763"/>
                </a:solidFill>
                <a:effectLst/>
                <a:latin typeface="Calibri" panose="020F0502020204030204" pitchFamily="34" charset="0"/>
                <a:ea typeface="Calibri" panose="020F0502020204030204" pitchFamily="34" charset="0"/>
                <a:cs typeface="Calibri" panose="020F0502020204030204" pitchFamily="34" charset="0"/>
              </a:rPr>
              <a:t>Br. Russell continues…” Our thought was purely an inference, and now we see that it was an unjustified one. This Harvest work belongs to the New Dispensation and cannot be identified with the Old. Anyway, the harvesting of the Jewish Age, </a:t>
            </a:r>
            <a:r>
              <a:rPr lang="en-US" sz="1800" b="1" dirty="0">
                <a:solidFill>
                  <a:srgbClr val="1F3763"/>
                </a:solidFill>
                <a:effectLst/>
                <a:latin typeface="Calibri" panose="020F0502020204030204" pitchFamily="34" charset="0"/>
                <a:ea typeface="Calibri" panose="020F0502020204030204" pitchFamily="34" charset="0"/>
                <a:cs typeface="Calibri" panose="020F0502020204030204" pitchFamily="34" charset="0"/>
              </a:rPr>
              <a:t>gathering "Israelites indeed" into the Gospel Church, did not close with A.D. 70</a:t>
            </a:r>
            <a:r>
              <a:rPr lang="en-US" sz="1800" dirty="0">
                <a:solidFill>
                  <a:srgbClr val="1F3763"/>
                </a:solidFill>
                <a:effectLst/>
                <a:latin typeface="Calibri" panose="020F0502020204030204" pitchFamily="34" charset="0"/>
                <a:ea typeface="Calibri" panose="020F0502020204030204" pitchFamily="34" charset="0"/>
                <a:cs typeface="Calibri" panose="020F0502020204030204" pitchFamily="34" charset="0"/>
              </a:rPr>
              <a:t>, but progressed in various parts of the world thereafter. Quite a good many Jews, doubtless, profiting by their terrible experience, were all the better prepared to be gathered into the Gospel Garner after the destruction of their national polity. Similarly, we may expect that quite good many will yet be gathered to the Heavenly Garner, and we know of no time-limit here.” </a:t>
            </a:r>
          </a:p>
          <a:p>
            <a:pPr marL="0" marR="0">
              <a:spcBef>
                <a:spcPts val="0"/>
              </a:spcBef>
              <a:spcAft>
                <a:spcPts val="0"/>
              </a:spcAft>
            </a:pPr>
            <a:r>
              <a:rPr lang="en-US" sz="1800" dirty="0">
                <a:solidFill>
                  <a:srgbClr val="1F3763"/>
                </a:solidFill>
                <a:effectLst/>
                <a:latin typeface="Calibri" panose="020F0502020204030204" pitchFamily="34" charset="0"/>
                <a:ea typeface="Calibri" panose="020F0502020204030204" pitchFamily="34" charset="0"/>
                <a:cs typeface="Calibri" panose="020F0502020204030204" pitchFamily="34" charset="0"/>
              </a:rPr>
              <a:t> </a:t>
            </a:r>
          </a:p>
          <a:p>
            <a:pPr marL="0" marR="0">
              <a:spcBef>
                <a:spcPts val="0"/>
              </a:spcBef>
              <a:spcAft>
                <a:spcPts val="0"/>
              </a:spcAft>
            </a:pPr>
            <a:r>
              <a:rPr lang="en-US" sz="1800" dirty="0">
                <a:solidFill>
                  <a:srgbClr val="1F3763"/>
                </a:solidFill>
                <a:effectLst/>
                <a:latin typeface="Calibri" panose="020F0502020204030204" pitchFamily="34" charset="0"/>
                <a:ea typeface="Calibri" panose="020F0502020204030204" pitchFamily="34" charset="0"/>
                <a:cs typeface="Calibri" panose="020F0502020204030204" pitchFamily="34" charset="0"/>
              </a:rPr>
              <a:t> [If the Pastor knew of know time limit, I doubt that I would be able to come up with one, or for that matter anyone else. No, we walk on by faith just as Elijah continued his journey beyond Jordan to no definite destination.]</a:t>
            </a:r>
          </a:p>
          <a:p>
            <a:pPr marL="342900" marR="0" lvl="0" indent="-228600">
              <a:lnSpc>
                <a:spcPct val="90000"/>
              </a:lnSpc>
              <a:spcBef>
                <a:spcPts val="0"/>
              </a:spcBef>
              <a:spcAft>
                <a:spcPts val="600"/>
              </a:spcAft>
              <a:buFont typeface="Arial" panose="020B0604020202020204" pitchFamily="34" charset="0"/>
              <a:buChar char="•"/>
              <a:tabLst>
                <a:tab pos="457200" algn="l"/>
                <a:tab pos="457200" algn="l"/>
              </a:tabLst>
            </a:pPr>
            <a:endParaRPr lang="en-US" b="0" i="0" dirty="0">
              <a:solidFill>
                <a:srgbClr val="000080"/>
              </a:solidFill>
              <a:effectLst/>
              <a:latin typeface="Garamond" panose="02020404030301010803" pitchFamily="18" charset="0"/>
            </a:endParaRPr>
          </a:p>
        </p:txBody>
      </p:sp>
      <p:sp>
        <p:nvSpPr>
          <p:cNvPr id="4" name="Slide Number Placeholder 3"/>
          <p:cNvSpPr>
            <a:spLocks noGrp="1"/>
          </p:cNvSpPr>
          <p:nvPr>
            <p:ph type="sldNum" sz="quarter" idx="5"/>
          </p:nvPr>
        </p:nvSpPr>
        <p:spPr/>
        <p:txBody>
          <a:bodyPr/>
          <a:lstStyle/>
          <a:p>
            <a:fld id="{2E67E618-762B-4CD2-8BEF-C6A623DB6A3B}" type="slidenum">
              <a:rPr lang="en-US" smtClean="0"/>
              <a:t>6</a:t>
            </a:fld>
            <a:endParaRPr lang="en-US"/>
          </a:p>
        </p:txBody>
      </p:sp>
    </p:spTree>
    <p:extLst>
      <p:ext uri="{BB962C8B-B14F-4D97-AF65-F5344CB8AC3E}">
        <p14:creationId xmlns:p14="http://schemas.microsoft.com/office/powerpoint/2010/main" val="40683354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pPr>
            <a:r>
              <a:rPr lang="en-US" sz="1800" b="1" i="1" dirty="0">
                <a:solidFill>
                  <a:srgbClr val="C45911"/>
                </a:solidFill>
                <a:effectLst/>
                <a:latin typeface="Calibri" panose="020F0502020204030204" pitchFamily="34" charset="0"/>
                <a:ea typeface="Calibri" panose="020F0502020204030204" pitchFamily="34" charset="0"/>
                <a:cs typeface="Calibri" panose="020F0502020204030204" pitchFamily="34" charset="0"/>
              </a:rPr>
              <a:t>Also, in Volume 2 forward - Last paragraph</a:t>
            </a:r>
          </a:p>
          <a:p>
            <a:pPr marL="0" marR="0">
              <a:spcBef>
                <a:spcPts val="0"/>
              </a:spcBef>
              <a:spcAft>
                <a:spcPts val="0"/>
              </a:spcAft>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“Our mistake was evidently not in respect to the ending of the Times of the Gentiles; we drew a false conclusion, however, not authorized by the Word of the Lord.”</a:t>
            </a:r>
            <a:endParaRPr lang="en-US" sz="1800" dirty="0">
              <a:solidFill>
                <a:srgbClr val="1F3763"/>
              </a:solidFill>
              <a:effectLst/>
              <a:latin typeface="Calibri" panose="020F0502020204030204" pitchFamily="34" charset="0"/>
              <a:ea typeface="Calibri" panose="020F0502020204030204" pitchFamily="34" charset="0"/>
              <a:cs typeface="Calibri" panose="020F0502020204030204" pitchFamily="34" charset="0"/>
            </a:endParaRPr>
          </a:p>
          <a:p>
            <a:pPr marL="0" marR="0">
              <a:spcBef>
                <a:spcPts val="0"/>
              </a:spcBef>
              <a:spcAft>
                <a:spcPts val="0"/>
              </a:spcAft>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US" sz="1800" dirty="0">
              <a:solidFill>
                <a:srgbClr val="1F3763"/>
              </a:solidFill>
              <a:effectLst/>
              <a:latin typeface="Calibri" panose="020F0502020204030204" pitchFamily="34" charset="0"/>
              <a:ea typeface="Calibri" panose="020F0502020204030204" pitchFamily="34" charset="0"/>
              <a:cs typeface="Calibri" panose="020F0502020204030204" pitchFamily="34" charset="0"/>
            </a:endParaRPr>
          </a:p>
          <a:p>
            <a:pPr marL="0" marR="0">
              <a:spcBef>
                <a:spcPts val="0"/>
              </a:spcBef>
              <a:spcAft>
                <a:spcPts val="0"/>
              </a:spcAft>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Yes, not authorized. He goes on to explain that the parallels follow the nominal systems to destruction, and then adds “This explanation will help the reader as he studies "THE TIME IS AT HAND.”</a:t>
            </a:r>
            <a:endParaRPr lang="en-US" sz="1800" dirty="0">
              <a:solidFill>
                <a:srgbClr val="1F3763"/>
              </a:solidFill>
              <a:effectLst/>
              <a:latin typeface="Calibri" panose="020F0502020204030204" pitchFamily="34" charset="0"/>
              <a:ea typeface="Calibri" panose="020F0502020204030204" pitchFamily="34" charset="0"/>
              <a:cs typeface="Calibri" panose="020F0502020204030204" pitchFamily="34" charset="0"/>
            </a:endParaRPr>
          </a:p>
          <a:p>
            <a:pPr marL="0" marR="0">
              <a:spcBef>
                <a:spcPts val="0"/>
              </a:spcBef>
              <a:spcAft>
                <a:spcPts val="0"/>
              </a:spcAft>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US" sz="1800" dirty="0">
              <a:solidFill>
                <a:srgbClr val="1F3763"/>
              </a:solidFill>
              <a:effectLst/>
              <a:latin typeface="Calibri" panose="020F0502020204030204" pitchFamily="34" charset="0"/>
              <a:ea typeface="Calibri" panose="020F0502020204030204" pitchFamily="34" charset="0"/>
              <a:cs typeface="Calibri" panose="020F0502020204030204" pitchFamily="34" charset="0"/>
            </a:endParaRPr>
          </a:p>
          <a:p>
            <a:pPr marL="0" marR="0">
              <a:spcBef>
                <a:spcPts val="0"/>
              </a:spcBef>
              <a:spcAft>
                <a:spcPts val="0"/>
              </a:spcAft>
            </a:pPr>
            <a:r>
              <a:rPr lang="en-US" sz="1800" dirty="0">
                <a:solidFill>
                  <a:srgbClr val="1F3763"/>
                </a:solidFill>
                <a:effectLst/>
                <a:latin typeface="Calibri" panose="020F0502020204030204" pitchFamily="34" charset="0"/>
                <a:ea typeface="Calibri" panose="020F0502020204030204" pitchFamily="34" charset="0"/>
                <a:cs typeface="Calibri" panose="020F0502020204030204" pitchFamily="34" charset="0"/>
              </a:rPr>
              <a:t>Now we know when the harvest began and  that it will only end when the Last of the church is complete. Let us consider the interregnum. </a:t>
            </a:r>
          </a:p>
          <a:p>
            <a:pPr marL="342900" marR="0" lvl="0" indent="-228600">
              <a:lnSpc>
                <a:spcPct val="90000"/>
              </a:lnSpc>
              <a:spcBef>
                <a:spcPts val="0"/>
              </a:spcBef>
              <a:spcAft>
                <a:spcPts val="600"/>
              </a:spcAft>
              <a:buFont typeface="Arial" panose="020B0604020202020204" pitchFamily="34" charset="0"/>
              <a:buChar char="•"/>
              <a:tabLst>
                <a:tab pos="457200" algn="l"/>
                <a:tab pos="457200" algn="l"/>
              </a:tabLst>
            </a:pPr>
            <a:endParaRPr lang="en-US" dirty="0"/>
          </a:p>
        </p:txBody>
      </p:sp>
      <p:sp>
        <p:nvSpPr>
          <p:cNvPr id="4" name="Slide Number Placeholder 3"/>
          <p:cNvSpPr>
            <a:spLocks noGrp="1"/>
          </p:cNvSpPr>
          <p:nvPr>
            <p:ph type="sldNum" sz="quarter" idx="5"/>
          </p:nvPr>
        </p:nvSpPr>
        <p:spPr/>
        <p:txBody>
          <a:bodyPr/>
          <a:lstStyle/>
          <a:p>
            <a:fld id="{2E67E618-762B-4CD2-8BEF-C6A623DB6A3B}" type="slidenum">
              <a:rPr lang="en-US" smtClean="0"/>
              <a:t>7</a:t>
            </a:fld>
            <a:endParaRPr lang="en-US"/>
          </a:p>
        </p:txBody>
      </p:sp>
    </p:spTree>
    <p:extLst>
      <p:ext uri="{BB962C8B-B14F-4D97-AF65-F5344CB8AC3E}">
        <p14:creationId xmlns:p14="http://schemas.microsoft.com/office/powerpoint/2010/main" val="15941943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pPr>
            <a:r>
              <a:rPr lang="en-US" sz="1800" b="1" i="1" dirty="0">
                <a:solidFill>
                  <a:srgbClr val="C45911"/>
                </a:solidFill>
                <a:effectLst/>
                <a:latin typeface="Calibri" panose="020F0502020204030204" pitchFamily="34" charset="0"/>
                <a:ea typeface="Calibri" panose="020F0502020204030204" pitchFamily="34" charset="0"/>
                <a:cs typeface="Calibri" panose="020F0502020204030204" pitchFamily="34" charset="0"/>
              </a:rPr>
              <a:t>Fields white and ready to harvest John 4:35</a:t>
            </a:r>
          </a:p>
          <a:p>
            <a:pPr marL="342900" marR="0" lvl="0" indent="-342900" algn="just">
              <a:spcBef>
                <a:spcPts val="0"/>
              </a:spcBef>
              <a:spcAft>
                <a:spcPts val="0"/>
              </a:spcAft>
              <a:buFont typeface="+mj-lt"/>
              <a:buAutoNum type="alphaLcPeriod"/>
            </a:pPr>
            <a:r>
              <a:rPr lang="en-US" sz="1800" dirty="0">
                <a:solidFill>
                  <a:srgbClr val="1F3763"/>
                </a:solidFill>
                <a:effectLst/>
                <a:latin typeface="Calibri" panose="020F0502020204030204" pitchFamily="34" charset="0"/>
                <a:ea typeface="Calibri" panose="020F0502020204030204" pitchFamily="34" charset="0"/>
                <a:cs typeface="Calibri" panose="020F0502020204030204" pitchFamily="34" charset="0"/>
              </a:rPr>
              <a:t>The work of John the Baptist</a:t>
            </a:r>
          </a:p>
          <a:p>
            <a:pPr marL="342900" marR="0" lvl="0" indent="-342900" algn="just">
              <a:spcBef>
                <a:spcPts val="0"/>
              </a:spcBef>
              <a:spcAft>
                <a:spcPts val="0"/>
              </a:spcAft>
              <a:buFont typeface="+mj-lt"/>
              <a:buAutoNum type="alphaLcPeriod"/>
            </a:pPr>
            <a:r>
              <a:rPr lang="en-US" sz="1800" dirty="0">
                <a:solidFill>
                  <a:srgbClr val="1F3763"/>
                </a:solidFill>
                <a:effectLst/>
                <a:latin typeface="Calibri" panose="020F0502020204030204" pitchFamily="34" charset="0"/>
                <a:ea typeface="Calibri" panose="020F0502020204030204" pitchFamily="34" charset="0"/>
                <a:cs typeface="Calibri" panose="020F0502020204030204" pitchFamily="34" charset="0"/>
              </a:rPr>
              <a:t>Jewish Harvest – Combination chaff and few grains of wheat</a:t>
            </a:r>
          </a:p>
          <a:p>
            <a:pPr marL="342900" marR="0" lvl="0" indent="-342900" algn="just">
              <a:spcBef>
                <a:spcPts val="0"/>
              </a:spcBef>
              <a:spcAft>
                <a:spcPts val="0"/>
              </a:spcAft>
              <a:buFont typeface="+mj-lt"/>
              <a:buAutoNum type="alphaLcPeriod"/>
            </a:pPr>
            <a:r>
              <a:rPr lang="en-US" sz="1800" dirty="0">
                <a:solidFill>
                  <a:srgbClr val="1F3763"/>
                </a:solidFill>
                <a:effectLst/>
                <a:latin typeface="Calibri" panose="020F0502020204030204" pitchFamily="34" charset="0"/>
                <a:ea typeface="Calibri" panose="020F0502020204030204" pitchFamily="34" charset="0"/>
                <a:cs typeface="Calibri" panose="020F0502020204030204" pitchFamily="34" charset="0"/>
              </a:rPr>
              <a:t>The work of Moody. Sankey, Whittle and Bliss R4303; QB145,146</a:t>
            </a:r>
          </a:p>
          <a:p>
            <a:pPr marL="342900" marR="0" lvl="0" indent="-342900" algn="just">
              <a:spcBef>
                <a:spcPts val="0"/>
              </a:spcBef>
              <a:spcAft>
                <a:spcPts val="0"/>
              </a:spcAft>
              <a:buFont typeface="+mj-lt"/>
              <a:buAutoNum type="alphaLcPeriod"/>
            </a:pPr>
            <a:r>
              <a:rPr lang="en-US" sz="1800" dirty="0">
                <a:solidFill>
                  <a:srgbClr val="1F3763"/>
                </a:solidFill>
                <a:effectLst/>
                <a:latin typeface="Calibri" panose="020F0502020204030204" pitchFamily="34" charset="0"/>
                <a:ea typeface="Calibri" panose="020F0502020204030204" pitchFamily="34" charset="0"/>
                <a:cs typeface="Calibri" panose="020F0502020204030204" pitchFamily="34" charset="0"/>
              </a:rPr>
              <a:t>Gospel Harvest Combination of tares and few true wheat</a:t>
            </a:r>
          </a:p>
          <a:p>
            <a:pPr marL="0" marR="0">
              <a:spcBef>
                <a:spcPts val="0"/>
              </a:spcBef>
              <a:spcAft>
                <a:spcPts val="0"/>
              </a:spcAft>
            </a:pPr>
            <a:r>
              <a:rPr lang="en-US" sz="1800" dirty="0">
                <a:solidFill>
                  <a:srgbClr val="1F3763"/>
                </a:solidFill>
                <a:effectLst/>
                <a:latin typeface="Calibri" panose="020F0502020204030204" pitchFamily="34" charset="0"/>
                <a:ea typeface="Calibri" panose="020F0502020204030204" pitchFamily="34" charset="0"/>
                <a:cs typeface="Calibri" panose="020F0502020204030204" pitchFamily="34" charset="0"/>
              </a:rPr>
              <a:t> </a:t>
            </a:r>
          </a:p>
          <a:p>
            <a:pPr marL="0" marR="0">
              <a:spcBef>
                <a:spcPts val="0"/>
              </a:spcBef>
              <a:spcAft>
                <a:spcPts val="0"/>
              </a:spcAft>
            </a:pPr>
            <a:r>
              <a:rPr lang="en-US" sz="1800" dirty="0">
                <a:solidFill>
                  <a:srgbClr val="1F3763"/>
                </a:solidFill>
                <a:effectLst/>
                <a:latin typeface="Calibri" panose="020F0502020204030204" pitchFamily="34" charset="0"/>
                <a:ea typeface="Calibri" panose="020F0502020204030204" pitchFamily="34" charset="0"/>
                <a:cs typeface="Calibri" panose="020F0502020204030204" pitchFamily="34" charset="0"/>
              </a:rPr>
              <a:t>Nothing we have said thus far eliminates the type and anti-type relationship between the Jewish and Gospel Age.</a:t>
            </a:r>
          </a:p>
          <a:p>
            <a:pPr marL="0" marR="0">
              <a:spcBef>
                <a:spcPts val="0"/>
              </a:spcBef>
              <a:spcAft>
                <a:spcPts val="0"/>
              </a:spcAft>
            </a:pPr>
            <a:r>
              <a:rPr lang="en-US" sz="1800" dirty="0">
                <a:solidFill>
                  <a:srgbClr val="1F3763"/>
                </a:solidFill>
                <a:effectLst/>
                <a:latin typeface="Calibri" panose="020F0502020204030204" pitchFamily="34" charset="0"/>
                <a:ea typeface="Calibri" panose="020F0502020204030204" pitchFamily="34" charset="0"/>
                <a:cs typeface="Calibri" panose="020F0502020204030204" pitchFamily="34" charset="0"/>
              </a:rPr>
              <a:t> </a:t>
            </a:r>
          </a:p>
          <a:p>
            <a:pPr marL="0" marR="0">
              <a:spcBef>
                <a:spcPts val="0"/>
              </a:spcBef>
              <a:spcAft>
                <a:spcPts val="0"/>
              </a:spcAft>
            </a:pPr>
            <a:r>
              <a:rPr lang="en-US" sz="1800" dirty="0">
                <a:solidFill>
                  <a:srgbClr val="1F3763"/>
                </a:solidFill>
                <a:effectLst/>
                <a:latin typeface="Calibri" panose="020F0502020204030204" pitchFamily="34" charset="0"/>
                <a:ea typeface="Calibri" panose="020F0502020204030204" pitchFamily="34" charset="0"/>
                <a:cs typeface="Calibri" panose="020F0502020204030204" pitchFamily="34" charset="0"/>
              </a:rPr>
              <a:t>As we compare the Jewish Harvest with the Gospel age harvest, we see another form of preparation due to occur making ready the Lord’s people to receive the harvest messages due at each end of the age. </a:t>
            </a:r>
          </a:p>
          <a:p>
            <a:pPr marL="0" marR="0">
              <a:spcBef>
                <a:spcPts val="0"/>
              </a:spcBef>
              <a:spcAft>
                <a:spcPts val="0"/>
              </a:spcAft>
            </a:pPr>
            <a:r>
              <a:rPr lang="en-US" sz="1800" dirty="0">
                <a:solidFill>
                  <a:srgbClr val="1F3763"/>
                </a:solidFill>
                <a:effectLst/>
                <a:latin typeface="Calibri" panose="020F0502020204030204" pitchFamily="34" charset="0"/>
                <a:ea typeface="Calibri" panose="020F0502020204030204" pitchFamily="34" charset="0"/>
                <a:cs typeface="Calibri" panose="020F0502020204030204" pitchFamily="34" charset="0"/>
              </a:rPr>
              <a:t> </a:t>
            </a:r>
          </a:p>
          <a:p>
            <a:pPr marL="0" marR="0">
              <a:spcBef>
                <a:spcPts val="0"/>
              </a:spcBef>
              <a:spcAft>
                <a:spcPts val="0"/>
              </a:spcAft>
            </a:pPr>
            <a:r>
              <a:rPr lang="en-US" sz="1800" dirty="0">
                <a:solidFill>
                  <a:srgbClr val="1F3763"/>
                </a:solidFill>
                <a:effectLst/>
                <a:latin typeface="Calibri" panose="020F0502020204030204" pitchFamily="34" charset="0"/>
                <a:ea typeface="Calibri" panose="020F0502020204030204" pitchFamily="34" charset="0"/>
                <a:cs typeface="Calibri" panose="020F0502020204030204" pitchFamily="34" charset="0"/>
              </a:rPr>
              <a:t>First and in the end of the Jewish age we see the work of John the Baptist, six months before the advent of our Lord at Jordan preparing the hearts and minds of those Israelites indeed baptizing them for the remission of sins and opportunity for all who desired to be forgiven of their sins under the law. Many were in expectation of Messiah which soon John would declare as the Lamb of God which taketh away the sins of the world. </a:t>
            </a:r>
          </a:p>
          <a:p>
            <a:pPr marL="0" marR="0">
              <a:spcBef>
                <a:spcPts val="0"/>
              </a:spcBef>
              <a:spcAft>
                <a:spcPts val="0"/>
              </a:spcAft>
            </a:pPr>
            <a:r>
              <a:rPr lang="en-US" sz="1800" dirty="0">
                <a:solidFill>
                  <a:srgbClr val="1F3763"/>
                </a:solidFill>
                <a:effectLst/>
                <a:latin typeface="Calibri" panose="020F0502020204030204" pitchFamily="34" charset="0"/>
                <a:ea typeface="Calibri" panose="020F0502020204030204" pitchFamily="34" charset="0"/>
                <a:cs typeface="Calibri" panose="020F0502020204030204" pitchFamily="34" charset="0"/>
              </a:rPr>
              <a:t> </a:t>
            </a:r>
          </a:p>
          <a:p>
            <a:pPr marL="0" marR="0">
              <a:spcBef>
                <a:spcPts val="0"/>
              </a:spcBef>
              <a:spcAft>
                <a:spcPts val="0"/>
              </a:spcAft>
            </a:pPr>
            <a:r>
              <a:rPr lang="en-US" sz="1800" dirty="0">
                <a:solidFill>
                  <a:srgbClr val="1F3763"/>
                </a:solidFill>
                <a:effectLst/>
                <a:latin typeface="Calibri" panose="020F0502020204030204" pitchFamily="34" charset="0"/>
                <a:ea typeface="Calibri" panose="020F0502020204030204" pitchFamily="34" charset="0"/>
                <a:cs typeface="Calibri" panose="020F0502020204030204" pitchFamily="34" charset="0"/>
              </a:rPr>
              <a:t>A short while or few months later we find Jesus declaring the time of harvest in John 4:35 </a:t>
            </a:r>
            <a:r>
              <a:rPr lang="en-US" sz="1800" i="1" dirty="0">
                <a:solidFill>
                  <a:srgbClr val="0000FF"/>
                </a:solidFill>
                <a:effectLst/>
                <a:latin typeface="Calibri" panose="020F0502020204030204" pitchFamily="34" charset="0"/>
                <a:ea typeface="Times New Roman" panose="02020603050405020304" pitchFamily="18" charset="0"/>
                <a:cs typeface="Segoe UI" panose="020B0502040204020203" pitchFamily="34" charset="0"/>
              </a:rPr>
              <a:t>Say not ye, there are yet four months, and then cometh harvest? behold, I say unto you, Lift up your eyes, and look on the fields; for they are white already to harvest.</a:t>
            </a:r>
            <a:endParaRPr lang="en-US" sz="1800" dirty="0">
              <a:solidFill>
                <a:srgbClr val="1F3763"/>
              </a:solidFill>
              <a:effectLst/>
              <a:latin typeface="Calibri" panose="020F0502020204030204" pitchFamily="34" charset="0"/>
              <a:ea typeface="Calibri" panose="020F0502020204030204" pitchFamily="34" charset="0"/>
              <a:cs typeface="Calibri" panose="020F0502020204030204" pitchFamily="34" charset="0"/>
            </a:endParaRPr>
          </a:p>
          <a:p>
            <a:pPr marL="0" marR="0">
              <a:spcBef>
                <a:spcPts val="0"/>
              </a:spcBef>
              <a:spcAft>
                <a:spcPts val="0"/>
              </a:spcAft>
            </a:pPr>
            <a:r>
              <a:rPr lang="en-US" sz="1800" dirty="0">
                <a:solidFill>
                  <a:srgbClr val="1F3763"/>
                </a:solidFill>
                <a:effectLst/>
                <a:latin typeface="Calibri" panose="020F0502020204030204" pitchFamily="34" charset="0"/>
                <a:ea typeface="Calibri" panose="020F0502020204030204" pitchFamily="34" charset="0"/>
                <a:cs typeface="Calibri" panose="020F0502020204030204" pitchFamily="34" charset="0"/>
              </a:rPr>
              <a:t> </a:t>
            </a:r>
          </a:p>
          <a:p>
            <a:pPr marL="0" marR="0">
              <a:spcBef>
                <a:spcPts val="0"/>
              </a:spcBef>
              <a:spcAft>
                <a:spcPts val="0"/>
              </a:spcAft>
            </a:pPr>
            <a:r>
              <a:rPr lang="en-US" sz="1800" dirty="0">
                <a:solidFill>
                  <a:srgbClr val="1F3763"/>
                </a:solidFill>
                <a:effectLst/>
                <a:latin typeface="Calibri" panose="020F0502020204030204" pitchFamily="34" charset="0"/>
                <a:ea typeface="Calibri" panose="020F0502020204030204" pitchFamily="34" charset="0"/>
                <a:cs typeface="Calibri" panose="020F0502020204030204" pitchFamily="34" charset="0"/>
              </a:rPr>
              <a:t>At what was Jesus looking? Some think it was time for the barley harvest and it was this that he referred. But no, he was looking at the Jewish nation at a time in which all of whom if their hearts were right would be able to recognize him as the greater than Moses prophesied, the son of God, their King and deliverer and thus would be able to receive him that they may become sons of God.  </a:t>
            </a:r>
          </a:p>
          <a:p>
            <a:pPr marL="0" marR="0">
              <a:spcBef>
                <a:spcPts val="0"/>
              </a:spcBef>
              <a:spcAft>
                <a:spcPts val="0"/>
              </a:spcAft>
            </a:pPr>
            <a:r>
              <a:rPr lang="en-US" sz="1800" dirty="0">
                <a:solidFill>
                  <a:srgbClr val="1F3763"/>
                </a:solidFill>
                <a:effectLst/>
                <a:latin typeface="Calibri" panose="020F0502020204030204" pitchFamily="34" charset="0"/>
                <a:ea typeface="Calibri" panose="020F0502020204030204" pitchFamily="34" charset="0"/>
                <a:cs typeface="Calibri" panose="020F0502020204030204" pitchFamily="34" charset="0"/>
              </a:rPr>
              <a:t> </a:t>
            </a:r>
          </a:p>
          <a:p>
            <a:pPr marL="0" marR="0">
              <a:spcBef>
                <a:spcPts val="0"/>
              </a:spcBef>
              <a:spcAft>
                <a:spcPts val="0"/>
              </a:spcAft>
            </a:pPr>
            <a:r>
              <a:rPr lang="en-US" sz="1800" dirty="0">
                <a:solidFill>
                  <a:srgbClr val="1F3763"/>
                </a:solidFill>
                <a:effectLst/>
                <a:latin typeface="Calibri" panose="020F0502020204030204" pitchFamily="34" charset="0"/>
                <a:ea typeface="Calibri" panose="020F0502020204030204" pitchFamily="34" charset="0"/>
                <a:cs typeface="Calibri" panose="020F0502020204030204" pitchFamily="34" charset="0"/>
              </a:rPr>
              <a:t>Just as Nathanael, an Israelite indeed stated “</a:t>
            </a:r>
            <a:r>
              <a:rPr lang="en-US" sz="1800" i="1" dirty="0">
                <a:solidFill>
                  <a:srgbClr val="0000FF"/>
                </a:solidFill>
                <a:effectLst/>
                <a:latin typeface="Calibri" panose="020F0502020204030204" pitchFamily="34" charset="0"/>
                <a:ea typeface="Times New Roman" panose="02020603050405020304" pitchFamily="18" charset="0"/>
                <a:cs typeface="Segoe UI" panose="020B0502040204020203" pitchFamily="34" charset="0"/>
              </a:rPr>
              <a:t>Rabbi, thou art the Son of God; thou art the King of Israel</a:t>
            </a:r>
            <a:r>
              <a:rPr lang="en-US" sz="1800" dirty="0">
                <a:solidFill>
                  <a:srgbClr val="1F3763"/>
                </a:solidFill>
                <a:effectLst/>
                <a:latin typeface="Calibri" panose="020F0502020204030204" pitchFamily="34" charset="0"/>
                <a:ea typeface="Calibri" panose="020F0502020204030204" pitchFamily="34" charset="0"/>
                <a:cs typeface="Calibri" panose="020F0502020204030204" pitchFamily="34" charset="0"/>
              </a:rPr>
              <a:t>.” John 1:49.  We also remember Peter who answered the Lord’s query, “who do you say I am”? Peter answered, “</a:t>
            </a:r>
            <a:r>
              <a:rPr lang="x-none" sz="1800" dirty="0">
                <a:solidFill>
                  <a:srgbClr val="000000"/>
                </a:solidFill>
                <a:effectLst/>
                <a:latin typeface="Segoe UI" panose="020B0502040204020203" pitchFamily="34" charset="0"/>
                <a:ea typeface="Calibri" panose="020F0502020204030204" pitchFamily="34" charset="0"/>
                <a:cs typeface="Calibri" panose="020F0502020204030204" pitchFamily="34" charset="0"/>
              </a:rPr>
              <a:t>Thou art the Christ, the Son of the living God.</a:t>
            </a:r>
            <a:r>
              <a:rPr lang="en-US" sz="1800" dirty="0">
                <a:solidFill>
                  <a:srgbClr val="000000"/>
                </a:solidFill>
                <a:effectLst/>
                <a:latin typeface="Segoe UI" panose="020B0502040204020203" pitchFamily="34" charset="0"/>
                <a:ea typeface="Calibri" panose="020F0502020204030204" pitchFamily="34" charset="0"/>
                <a:cs typeface="Calibri" panose="020F0502020204030204" pitchFamily="34" charset="0"/>
              </a:rPr>
              <a:t>”</a:t>
            </a:r>
            <a:endParaRPr lang="en-US" sz="1800" dirty="0">
              <a:solidFill>
                <a:srgbClr val="1F3763"/>
              </a:solidFill>
              <a:effectLst/>
              <a:latin typeface="Calibri" panose="020F0502020204030204" pitchFamily="34" charset="0"/>
              <a:ea typeface="Calibri" panose="020F0502020204030204" pitchFamily="34" charset="0"/>
              <a:cs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2E67E618-762B-4CD2-8BEF-C6A623DB6A3B}" type="slidenum">
              <a:rPr lang="en-US" smtClean="0"/>
              <a:t>8</a:t>
            </a:fld>
            <a:endParaRPr lang="en-US"/>
          </a:p>
        </p:txBody>
      </p:sp>
    </p:spTree>
    <p:extLst>
      <p:ext uri="{BB962C8B-B14F-4D97-AF65-F5344CB8AC3E}">
        <p14:creationId xmlns:p14="http://schemas.microsoft.com/office/powerpoint/2010/main" val="30534799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pPr>
            <a:r>
              <a:rPr lang="en-US" sz="1800" b="1" i="1" dirty="0">
                <a:solidFill>
                  <a:srgbClr val="C45911"/>
                </a:solidFill>
                <a:effectLst/>
                <a:latin typeface="Calibri" panose="020F0502020204030204" pitchFamily="34" charset="0"/>
                <a:ea typeface="Calibri" panose="020F0502020204030204" pitchFamily="34" charset="0"/>
                <a:cs typeface="Calibri" panose="020F0502020204030204" pitchFamily="34" charset="0"/>
              </a:rPr>
              <a:t>Wheat and Chaff</a:t>
            </a:r>
          </a:p>
          <a:p>
            <a:pPr marL="0" marR="0">
              <a:spcBef>
                <a:spcPts val="0"/>
              </a:spcBef>
              <a:spcAft>
                <a:spcPts val="0"/>
              </a:spcAft>
            </a:pPr>
            <a:r>
              <a:rPr lang="en-US" sz="1800" dirty="0">
                <a:solidFill>
                  <a:srgbClr val="000000"/>
                </a:solidFill>
                <a:effectLst/>
                <a:latin typeface="Segoe UI" panose="020B0502040204020203" pitchFamily="34" charset="0"/>
                <a:ea typeface="Calibri" panose="020F0502020204030204" pitchFamily="34" charset="0"/>
                <a:cs typeface="Calibri" panose="020F0502020204030204" pitchFamily="34" charset="0"/>
              </a:rPr>
              <a:t>Jesus well knew that the majority of the Nation of Israel were not Israelites indeed rather they were what the scriptures term Chaff. i.e., The majority were seed coverings and other associated debris needing to be separated from the true seed in threshing grain.</a:t>
            </a:r>
            <a:endParaRPr lang="en-US" sz="1800" dirty="0">
              <a:solidFill>
                <a:srgbClr val="1F3763"/>
              </a:solidFill>
              <a:effectLst/>
              <a:latin typeface="Calibri" panose="020F0502020204030204" pitchFamily="34" charset="0"/>
              <a:ea typeface="Calibri" panose="020F0502020204030204" pitchFamily="34" charset="0"/>
              <a:cs typeface="Calibri" panose="020F0502020204030204" pitchFamily="34" charset="0"/>
            </a:endParaRPr>
          </a:p>
          <a:p>
            <a:pPr marL="0" marR="0">
              <a:spcBef>
                <a:spcPts val="0"/>
              </a:spcBef>
              <a:spcAft>
                <a:spcPts val="0"/>
              </a:spcAft>
            </a:pPr>
            <a:r>
              <a:rPr lang="en-US" sz="1800" dirty="0">
                <a:solidFill>
                  <a:srgbClr val="000000"/>
                </a:solidFill>
                <a:effectLst/>
                <a:latin typeface="Segoe UI" panose="020B0502040204020203" pitchFamily="34" charset="0"/>
                <a:ea typeface="Calibri" panose="020F0502020204030204" pitchFamily="34" charset="0"/>
                <a:cs typeface="Calibri" panose="020F0502020204030204" pitchFamily="34" charset="0"/>
              </a:rPr>
              <a:t> </a:t>
            </a:r>
            <a:endParaRPr lang="en-US" sz="1800" dirty="0">
              <a:solidFill>
                <a:srgbClr val="1F3763"/>
              </a:solidFill>
              <a:effectLst/>
              <a:latin typeface="Calibri" panose="020F0502020204030204" pitchFamily="34" charset="0"/>
              <a:ea typeface="Calibri" panose="020F0502020204030204" pitchFamily="34" charset="0"/>
              <a:cs typeface="Calibri" panose="020F0502020204030204" pitchFamily="34" charset="0"/>
            </a:endParaRPr>
          </a:p>
          <a:p>
            <a:pPr marL="0" marR="0">
              <a:spcBef>
                <a:spcPts val="0"/>
              </a:spcBef>
              <a:spcAft>
                <a:spcPts val="0"/>
              </a:spcAft>
            </a:pPr>
            <a:r>
              <a:rPr lang="en-US" sz="1800" dirty="0">
                <a:solidFill>
                  <a:srgbClr val="000000"/>
                </a:solidFill>
                <a:effectLst/>
                <a:latin typeface="Segoe UI" panose="020B0502040204020203" pitchFamily="34" charset="0"/>
                <a:ea typeface="Calibri" panose="020F0502020204030204" pitchFamily="34" charset="0"/>
                <a:cs typeface="Calibri" panose="020F0502020204030204" pitchFamily="34" charset="0"/>
              </a:rPr>
              <a:t>Remember that Jesus cursed the fig tree and it withered and died. Why? Because it bore no fruit. This is a like picture. For the seed coverings are missing the grain having no fruit or seed inside and thus most of the nation was considered chaff. And as a nation they were cast off and destroyed in the trouble that followed.</a:t>
            </a:r>
            <a:endParaRPr lang="en-US" sz="1800" dirty="0">
              <a:solidFill>
                <a:srgbClr val="1F3763"/>
              </a:solidFill>
              <a:effectLst/>
              <a:latin typeface="Calibri" panose="020F0502020204030204" pitchFamily="34" charset="0"/>
              <a:ea typeface="Calibri" panose="020F0502020204030204" pitchFamily="34" charset="0"/>
              <a:cs typeface="Calibri" panose="020F0502020204030204" pitchFamily="34" charset="0"/>
            </a:endParaRPr>
          </a:p>
          <a:p>
            <a:pPr marL="0" marR="0">
              <a:spcBef>
                <a:spcPts val="0"/>
              </a:spcBef>
              <a:spcAft>
                <a:spcPts val="0"/>
              </a:spcAft>
            </a:pPr>
            <a:r>
              <a:rPr lang="en-US" sz="1800" dirty="0">
                <a:solidFill>
                  <a:srgbClr val="000000"/>
                </a:solidFill>
                <a:effectLst/>
                <a:latin typeface="Segoe UI" panose="020B0502040204020203" pitchFamily="34" charset="0"/>
                <a:ea typeface="Calibri" panose="020F0502020204030204" pitchFamily="34" charset="0"/>
                <a:cs typeface="Calibri" panose="020F0502020204030204" pitchFamily="34" charset="0"/>
              </a:rPr>
              <a:t> </a:t>
            </a:r>
            <a:endParaRPr lang="en-US" sz="1800" dirty="0">
              <a:solidFill>
                <a:srgbClr val="1F3763"/>
              </a:solidFill>
              <a:effectLst/>
              <a:latin typeface="Calibri" panose="020F0502020204030204" pitchFamily="34" charset="0"/>
              <a:ea typeface="Calibri" panose="020F0502020204030204" pitchFamily="34" charset="0"/>
              <a:cs typeface="Calibri" panose="020F0502020204030204" pitchFamily="34" charset="0"/>
            </a:endParaRPr>
          </a:p>
          <a:p>
            <a:pPr marL="0" marR="0">
              <a:spcBef>
                <a:spcPts val="0"/>
              </a:spcBef>
              <a:spcAft>
                <a:spcPts val="0"/>
              </a:spcAft>
            </a:pPr>
            <a:r>
              <a:rPr lang="en-US" sz="1800" dirty="0">
                <a:solidFill>
                  <a:srgbClr val="000000"/>
                </a:solidFill>
                <a:effectLst/>
                <a:latin typeface="Segoe UI" panose="020B0502040204020203" pitchFamily="34" charset="0"/>
                <a:ea typeface="Calibri" panose="020F0502020204030204" pitchFamily="34" charset="0"/>
                <a:cs typeface="Calibri" panose="020F0502020204030204" pitchFamily="34" charset="0"/>
              </a:rPr>
              <a:t>Now how does this compare to the Gospel Age harvest.</a:t>
            </a:r>
            <a:endParaRPr lang="en-US" sz="1800" dirty="0">
              <a:solidFill>
                <a:srgbClr val="1F3763"/>
              </a:solidFill>
              <a:effectLst/>
              <a:latin typeface="Calibri" panose="020F0502020204030204" pitchFamily="34" charset="0"/>
              <a:ea typeface="Calibri" panose="020F0502020204030204" pitchFamily="34" charset="0"/>
              <a:cs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2E67E618-762B-4CD2-8BEF-C6A623DB6A3B}" type="slidenum">
              <a:rPr lang="en-US" smtClean="0"/>
              <a:t>9</a:t>
            </a:fld>
            <a:endParaRPr lang="en-US"/>
          </a:p>
        </p:txBody>
      </p:sp>
    </p:spTree>
    <p:extLst>
      <p:ext uri="{BB962C8B-B14F-4D97-AF65-F5344CB8AC3E}">
        <p14:creationId xmlns:p14="http://schemas.microsoft.com/office/powerpoint/2010/main" val="32097956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04D2EE-23E4-4637-972B-FF4B73A58E5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39E8CB4-853C-4137-AB37-112C6682F08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E00957C-474F-4899-8563-F5C13C51C4A8}"/>
              </a:ext>
            </a:extLst>
          </p:cNvPr>
          <p:cNvSpPr>
            <a:spLocks noGrp="1"/>
          </p:cNvSpPr>
          <p:nvPr>
            <p:ph type="dt" sz="half" idx="10"/>
          </p:nvPr>
        </p:nvSpPr>
        <p:spPr/>
        <p:txBody>
          <a:bodyPr/>
          <a:lstStyle/>
          <a:p>
            <a:fld id="{068DE01B-091F-4C59-82BF-74F5F30D87A5}" type="datetimeFigureOut">
              <a:rPr lang="en-US" smtClean="0"/>
              <a:t>6/22/2024</a:t>
            </a:fld>
            <a:endParaRPr lang="en-US"/>
          </a:p>
        </p:txBody>
      </p:sp>
      <p:sp>
        <p:nvSpPr>
          <p:cNvPr id="5" name="Footer Placeholder 4">
            <a:extLst>
              <a:ext uri="{FF2B5EF4-FFF2-40B4-BE49-F238E27FC236}">
                <a16:creationId xmlns:a16="http://schemas.microsoft.com/office/drawing/2014/main" id="{D6EF49EB-6648-4817-B3A1-704E9B8286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74BE9E-0FF4-42F7-BFD8-B8465EA7DF23}"/>
              </a:ext>
            </a:extLst>
          </p:cNvPr>
          <p:cNvSpPr>
            <a:spLocks noGrp="1"/>
          </p:cNvSpPr>
          <p:nvPr>
            <p:ph type="sldNum" sz="quarter" idx="12"/>
          </p:nvPr>
        </p:nvSpPr>
        <p:spPr/>
        <p:txBody>
          <a:bodyPr/>
          <a:lstStyle/>
          <a:p>
            <a:fld id="{CE5E3161-BA70-485E-9462-B071E587B4C2}" type="slidenum">
              <a:rPr lang="en-US" smtClean="0"/>
              <a:t>‹#›</a:t>
            </a:fld>
            <a:endParaRPr lang="en-US"/>
          </a:p>
        </p:txBody>
      </p:sp>
    </p:spTree>
    <p:extLst>
      <p:ext uri="{BB962C8B-B14F-4D97-AF65-F5344CB8AC3E}">
        <p14:creationId xmlns:p14="http://schemas.microsoft.com/office/powerpoint/2010/main" val="38922590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2D59EF-29D2-416B-8BE2-F82ED5AA221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C64C1EF-7A15-4746-BC2C-F96D131CFF5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2E5764-8EC4-4DD7-926D-FEC865EA7739}"/>
              </a:ext>
            </a:extLst>
          </p:cNvPr>
          <p:cNvSpPr>
            <a:spLocks noGrp="1"/>
          </p:cNvSpPr>
          <p:nvPr>
            <p:ph type="dt" sz="half" idx="10"/>
          </p:nvPr>
        </p:nvSpPr>
        <p:spPr/>
        <p:txBody>
          <a:bodyPr/>
          <a:lstStyle/>
          <a:p>
            <a:fld id="{068DE01B-091F-4C59-82BF-74F5F30D87A5}" type="datetimeFigureOut">
              <a:rPr lang="en-US" smtClean="0"/>
              <a:t>6/22/2024</a:t>
            </a:fld>
            <a:endParaRPr lang="en-US"/>
          </a:p>
        </p:txBody>
      </p:sp>
      <p:sp>
        <p:nvSpPr>
          <p:cNvPr id="5" name="Footer Placeholder 4">
            <a:extLst>
              <a:ext uri="{FF2B5EF4-FFF2-40B4-BE49-F238E27FC236}">
                <a16:creationId xmlns:a16="http://schemas.microsoft.com/office/drawing/2014/main" id="{4730736A-7E10-4170-87BC-320F5A36A4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342FA7A-F715-46B2-A27E-52C9A299608B}"/>
              </a:ext>
            </a:extLst>
          </p:cNvPr>
          <p:cNvSpPr>
            <a:spLocks noGrp="1"/>
          </p:cNvSpPr>
          <p:nvPr>
            <p:ph type="sldNum" sz="quarter" idx="12"/>
          </p:nvPr>
        </p:nvSpPr>
        <p:spPr/>
        <p:txBody>
          <a:bodyPr/>
          <a:lstStyle/>
          <a:p>
            <a:fld id="{CE5E3161-BA70-485E-9462-B071E587B4C2}" type="slidenum">
              <a:rPr lang="en-US" smtClean="0"/>
              <a:t>‹#›</a:t>
            </a:fld>
            <a:endParaRPr lang="en-US"/>
          </a:p>
        </p:txBody>
      </p:sp>
    </p:spTree>
    <p:extLst>
      <p:ext uri="{BB962C8B-B14F-4D97-AF65-F5344CB8AC3E}">
        <p14:creationId xmlns:p14="http://schemas.microsoft.com/office/powerpoint/2010/main" val="32284422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CD49126-23B8-4F62-98D9-9D0D3E58DF4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F47166C-4B13-4D9B-9A68-97A259E2024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ACD334-A221-42BA-9FA3-F03DB6DF0B84}"/>
              </a:ext>
            </a:extLst>
          </p:cNvPr>
          <p:cNvSpPr>
            <a:spLocks noGrp="1"/>
          </p:cNvSpPr>
          <p:nvPr>
            <p:ph type="dt" sz="half" idx="10"/>
          </p:nvPr>
        </p:nvSpPr>
        <p:spPr/>
        <p:txBody>
          <a:bodyPr/>
          <a:lstStyle/>
          <a:p>
            <a:fld id="{068DE01B-091F-4C59-82BF-74F5F30D87A5}" type="datetimeFigureOut">
              <a:rPr lang="en-US" smtClean="0"/>
              <a:t>6/22/2024</a:t>
            </a:fld>
            <a:endParaRPr lang="en-US"/>
          </a:p>
        </p:txBody>
      </p:sp>
      <p:sp>
        <p:nvSpPr>
          <p:cNvPr id="5" name="Footer Placeholder 4">
            <a:extLst>
              <a:ext uri="{FF2B5EF4-FFF2-40B4-BE49-F238E27FC236}">
                <a16:creationId xmlns:a16="http://schemas.microsoft.com/office/drawing/2014/main" id="{34A9FB73-D99D-417D-A986-23450B2190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37DE46-323A-4EEE-9F9D-124CFBE608E7}"/>
              </a:ext>
            </a:extLst>
          </p:cNvPr>
          <p:cNvSpPr>
            <a:spLocks noGrp="1"/>
          </p:cNvSpPr>
          <p:nvPr>
            <p:ph type="sldNum" sz="quarter" idx="12"/>
          </p:nvPr>
        </p:nvSpPr>
        <p:spPr/>
        <p:txBody>
          <a:bodyPr/>
          <a:lstStyle/>
          <a:p>
            <a:fld id="{CE5E3161-BA70-485E-9462-B071E587B4C2}" type="slidenum">
              <a:rPr lang="en-US" smtClean="0"/>
              <a:t>‹#›</a:t>
            </a:fld>
            <a:endParaRPr lang="en-US"/>
          </a:p>
        </p:txBody>
      </p:sp>
    </p:spTree>
    <p:extLst>
      <p:ext uri="{BB962C8B-B14F-4D97-AF65-F5344CB8AC3E}">
        <p14:creationId xmlns:p14="http://schemas.microsoft.com/office/powerpoint/2010/main" val="16853960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FE5201-A4C2-4159-826D-C1381CAAA2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7B775F0-8762-4E56-9B41-237637CB3E5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FB0745-9D8D-4AE2-A77B-2D6303BC66BB}"/>
              </a:ext>
            </a:extLst>
          </p:cNvPr>
          <p:cNvSpPr>
            <a:spLocks noGrp="1"/>
          </p:cNvSpPr>
          <p:nvPr>
            <p:ph type="dt" sz="half" idx="10"/>
          </p:nvPr>
        </p:nvSpPr>
        <p:spPr/>
        <p:txBody>
          <a:bodyPr/>
          <a:lstStyle/>
          <a:p>
            <a:fld id="{068DE01B-091F-4C59-82BF-74F5F30D87A5}" type="datetimeFigureOut">
              <a:rPr lang="en-US" smtClean="0"/>
              <a:t>6/22/2024</a:t>
            </a:fld>
            <a:endParaRPr lang="en-US"/>
          </a:p>
        </p:txBody>
      </p:sp>
      <p:sp>
        <p:nvSpPr>
          <p:cNvPr id="5" name="Footer Placeholder 4">
            <a:extLst>
              <a:ext uri="{FF2B5EF4-FFF2-40B4-BE49-F238E27FC236}">
                <a16:creationId xmlns:a16="http://schemas.microsoft.com/office/drawing/2014/main" id="{47FE091F-E0F2-4C4C-81D9-8335037E7E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464B442-9AC5-47C9-B9D0-C549BF100581}"/>
              </a:ext>
            </a:extLst>
          </p:cNvPr>
          <p:cNvSpPr>
            <a:spLocks noGrp="1"/>
          </p:cNvSpPr>
          <p:nvPr>
            <p:ph type="sldNum" sz="quarter" idx="12"/>
          </p:nvPr>
        </p:nvSpPr>
        <p:spPr/>
        <p:txBody>
          <a:bodyPr/>
          <a:lstStyle/>
          <a:p>
            <a:fld id="{CE5E3161-BA70-485E-9462-B071E587B4C2}" type="slidenum">
              <a:rPr lang="en-US" smtClean="0"/>
              <a:t>‹#›</a:t>
            </a:fld>
            <a:endParaRPr lang="en-US"/>
          </a:p>
        </p:txBody>
      </p:sp>
    </p:spTree>
    <p:extLst>
      <p:ext uri="{BB962C8B-B14F-4D97-AF65-F5344CB8AC3E}">
        <p14:creationId xmlns:p14="http://schemas.microsoft.com/office/powerpoint/2010/main" val="18476985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CD612A-FA1D-4F87-9475-E73ED60BE54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CBE008F-3371-4285-BAF0-F75D66637F9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5D12AC9-2E1D-409E-A825-0082B492B000}"/>
              </a:ext>
            </a:extLst>
          </p:cNvPr>
          <p:cNvSpPr>
            <a:spLocks noGrp="1"/>
          </p:cNvSpPr>
          <p:nvPr>
            <p:ph type="dt" sz="half" idx="10"/>
          </p:nvPr>
        </p:nvSpPr>
        <p:spPr/>
        <p:txBody>
          <a:bodyPr/>
          <a:lstStyle/>
          <a:p>
            <a:fld id="{068DE01B-091F-4C59-82BF-74F5F30D87A5}" type="datetimeFigureOut">
              <a:rPr lang="en-US" smtClean="0"/>
              <a:t>6/22/2024</a:t>
            </a:fld>
            <a:endParaRPr lang="en-US"/>
          </a:p>
        </p:txBody>
      </p:sp>
      <p:sp>
        <p:nvSpPr>
          <p:cNvPr id="5" name="Footer Placeholder 4">
            <a:extLst>
              <a:ext uri="{FF2B5EF4-FFF2-40B4-BE49-F238E27FC236}">
                <a16:creationId xmlns:a16="http://schemas.microsoft.com/office/drawing/2014/main" id="{4E38A24A-5BBC-40B4-BD72-2EAC8871C0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CEB671-E679-4CE1-B757-0CC6A1C5880D}"/>
              </a:ext>
            </a:extLst>
          </p:cNvPr>
          <p:cNvSpPr>
            <a:spLocks noGrp="1"/>
          </p:cNvSpPr>
          <p:nvPr>
            <p:ph type="sldNum" sz="quarter" idx="12"/>
          </p:nvPr>
        </p:nvSpPr>
        <p:spPr/>
        <p:txBody>
          <a:bodyPr/>
          <a:lstStyle/>
          <a:p>
            <a:fld id="{CE5E3161-BA70-485E-9462-B071E587B4C2}" type="slidenum">
              <a:rPr lang="en-US" smtClean="0"/>
              <a:t>‹#›</a:t>
            </a:fld>
            <a:endParaRPr lang="en-US"/>
          </a:p>
        </p:txBody>
      </p:sp>
    </p:spTree>
    <p:extLst>
      <p:ext uri="{BB962C8B-B14F-4D97-AF65-F5344CB8AC3E}">
        <p14:creationId xmlns:p14="http://schemas.microsoft.com/office/powerpoint/2010/main" val="12850497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F5996-1D60-46DE-AA6F-93E33BD2589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864B798-FE88-4E51-B9D0-A7E0B9F6396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7C16B68-D1CF-4C9A-B5D2-722669DF400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C5F8397-4B31-49C1-B4B1-14330B27FC71}"/>
              </a:ext>
            </a:extLst>
          </p:cNvPr>
          <p:cNvSpPr>
            <a:spLocks noGrp="1"/>
          </p:cNvSpPr>
          <p:nvPr>
            <p:ph type="dt" sz="half" idx="10"/>
          </p:nvPr>
        </p:nvSpPr>
        <p:spPr/>
        <p:txBody>
          <a:bodyPr/>
          <a:lstStyle/>
          <a:p>
            <a:fld id="{068DE01B-091F-4C59-82BF-74F5F30D87A5}" type="datetimeFigureOut">
              <a:rPr lang="en-US" smtClean="0"/>
              <a:t>6/22/2024</a:t>
            </a:fld>
            <a:endParaRPr lang="en-US"/>
          </a:p>
        </p:txBody>
      </p:sp>
      <p:sp>
        <p:nvSpPr>
          <p:cNvPr id="6" name="Footer Placeholder 5">
            <a:extLst>
              <a:ext uri="{FF2B5EF4-FFF2-40B4-BE49-F238E27FC236}">
                <a16:creationId xmlns:a16="http://schemas.microsoft.com/office/drawing/2014/main" id="{971BE7D6-1203-4627-A25A-7BFBB1A3A9D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57F1899-3BC5-4AF3-87C4-16405AF05B95}"/>
              </a:ext>
            </a:extLst>
          </p:cNvPr>
          <p:cNvSpPr>
            <a:spLocks noGrp="1"/>
          </p:cNvSpPr>
          <p:nvPr>
            <p:ph type="sldNum" sz="quarter" idx="12"/>
          </p:nvPr>
        </p:nvSpPr>
        <p:spPr/>
        <p:txBody>
          <a:bodyPr/>
          <a:lstStyle/>
          <a:p>
            <a:fld id="{CE5E3161-BA70-485E-9462-B071E587B4C2}" type="slidenum">
              <a:rPr lang="en-US" smtClean="0"/>
              <a:t>‹#›</a:t>
            </a:fld>
            <a:endParaRPr lang="en-US"/>
          </a:p>
        </p:txBody>
      </p:sp>
    </p:spTree>
    <p:extLst>
      <p:ext uri="{BB962C8B-B14F-4D97-AF65-F5344CB8AC3E}">
        <p14:creationId xmlns:p14="http://schemas.microsoft.com/office/powerpoint/2010/main" val="22227732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3D5D56-0F90-4EBD-B634-5C103656D5E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6E37615-48C5-4AB9-BAD9-B013B0D8BC8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846C25D-D965-4F07-BDAC-81D8A0C1291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D9CEE3B-F356-4E14-9F0B-74DB786046E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C31DE7A-0FE2-4785-AD6D-42E99E69CFC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6C8F798-78C7-495B-91F6-585376F4172A}"/>
              </a:ext>
            </a:extLst>
          </p:cNvPr>
          <p:cNvSpPr>
            <a:spLocks noGrp="1"/>
          </p:cNvSpPr>
          <p:nvPr>
            <p:ph type="dt" sz="half" idx="10"/>
          </p:nvPr>
        </p:nvSpPr>
        <p:spPr/>
        <p:txBody>
          <a:bodyPr/>
          <a:lstStyle/>
          <a:p>
            <a:fld id="{068DE01B-091F-4C59-82BF-74F5F30D87A5}" type="datetimeFigureOut">
              <a:rPr lang="en-US" smtClean="0"/>
              <a:t>6/22/2024</a:t>
            </a:fld>
            <a:endParaRPr lang="en-US"/>
          </a:p>
        </p:txBody>
      </p:sp>
      <p:sp>
        <p:nvSpPr>
          <p:cNvPr id="8" name="Footer Placeholder 7">
            <a:extLst>
              <a:ext uri="{FF2B5EF4-FFF2-40B4-BE49-F238E27FC236}">
                <a16:creationId xmlns:a16="http://schemas.microsoft.com/office/drawing/2014/main" id="{900CEBC5-3A8D-43BF-BE51-376D979CD50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12183FE-C6ED-4038-A1E0-1D7E8FFDF52A}"/>
              </a:ext>
            </a:extLst>
          </p:cNvPr>
          <p:cNvSpPr>
            <a:spLocks noGrp="1"/>
          </p:cNvSpPr>
          <p:nvPr>
            <p:ph type="sldNum" sz="quarter" idx="12"/>
          </p:nvPr>
        </p:nvSpPr>
        <p:spPr/>
        <p:txBody>
          <a:bodyPr/>
          <a:lstStyle/>
          <a:p>
            <a:fld id="{CE5E3161-BA70-485E-9462-B071E587B4C2}" type="slidenum">
              <a:rPr lang="en-US" smtClean="0"/>
              <a:t>‹#›</a:t>
            </a:fld>
            <a:endParaRPr lang="en-US"/>
          </a:p>
        </p:txBody>
      </p:sp>
    </p:spTree>
    <p:extLst>
      <p:ext uri="{BB962C8B-B14F-4D97-AF65-F5344CB8AC3E}">
        <p14:creationId xmlns:p14="http://schemas.microsoft.com/office/powerpoint/2010/main" val="27411621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C03DB6-9D79-4903-A649-8B7139A9BF6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62A7D38-7FF7-44F3-88C7-3D6699F18E61}"/>
              </a:ext>
            </a:extLst>
          </p:cNvPr>
          <p:cNvSpPr>
            <a:spLocks noGrp="1"/>
          </p:cNvSpPr>
          <p:nvPr>
            <p:ph type="dt" sz="half" idx="10"/>
          </p:nvPr>
        </p:nvSpPr>
        <p:spPr/>
        <p:txBody>
          <a:bodyPr/>
          <a:lstStyle/>
          <a:p>
            <a:fld id="{068DE01B-091F-4C59-82BF-74F5F30D87A5}" type="datetimeFigureOut">
              <a:rPr lang="en-US" smtClean="0"/>
              <a:t>6/22/2024</a:t>
            </a:fld>
            <a:endParaRPr lang="en-US"/>
          </a:p>
        </p:txBody>
      </p:sp>
      <p:sp>
        <p:nvSpPr>
          <p:cNvPr id="4" name="Footer Placeholder 3">
            <a:extLst>
              <a:ext uri="{FF2B5EF4-FFF2-40B4-BE49-F238E27FC236}">
                <a16:creationId xmlns:a16="http://schemas.microsoft.com/office/drawing/2014/main" id="{376A25F6-F821-4C1F-AE33-C2B725E115D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13BD729-22B5-4CF7-A7E6-7474A6DF957C}"/>
              </a:ext>
            </a:extLst>
          </p:cNvPr>
          <p:cNvSpPr>
            <a:spLocks noGrp="1"/>
          </p:cNvSpPr>
          <p:nvPr>
            <p:ph type="sldNum" sz="quarter" idx="12"/>
          </p:nvPr>
        </p:nvSpPr>
        <p:spPr/>
        <p:txBody>
          <a:bodyPr/>
          <a:lstStyle/>
          <a:p>
            <a:fld id="{CE5E3161-BA70-485E-9462-B071E587B4C2}" type="slidenum">
              <a:rPr lang="en-US" smtClean="0"/>
              <a:t>‹#›</a:t>
            </a:fld>
            <a:endParaRPr lang="en-US"/>
          </a:p>
        </p:txBody>
      </p:sp>
    </p:spTree>
    <p:extLst>
      <p:ext uri="{BB962C8B-B14F-4D97-AF65-F5344CB8AC3E}">
        <p14:creationId xmlns:p14="http://schemas.microsoft.com/office/powerpoint/2010/main" val="30084309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0F3545C-EACE-4915-9889-EA02EAE51D41}"/>
              </a:ext>
            </a:extLst>
          </p:cNvPr>
          <p:cNvSpPr>
            <a:spLocks noGrp="1"/>
          </p:cNvSpPr>
          <p:nvPr>
            <p:ph type="dt" sz="half" idx="10"/>
          </p:nvPr>
        </p:nvSpPr>
        <p:spPr/>
        <p:txBody>
          <a:bodyPr/>
          <a:lstStyle/>
          <a:p>
            <a:fld id="{068DE01B-091F-4C59-82BF-74F5F30D87A5}" type="datetimeFigureOut">
              <a:rPr lang="en-US" smtClean="0"/>
              <a:t>6/22/2024</a:t>
            </a:fld>
            <a:endParaRPr lang="en-US"/>
          </a:p>
        </p:txBody>
      </p:sp>
      <p:sp>
        <p:nvSpPr>
          <p:cNvPr id="3" name="Footer Placeholder 2">
            <a:extLst>
              <a:ext uri="{FF2B5EF4-FFF2-40B4-BE49-F238E27FC236}">
                <a16:creationId xmlns:a16="http://schemas.microsoft.com/office/drawing/2014/main" id="{6F4A75E3-499D-4DC8-9435-E5A1DAEA081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A7B8749-2109-4FF5-BA18-4D68034841E2}"/>
              </a:ext>
            </a:extLst>
          </p:cNvPr>
          <p:cNvSpPr>
            <a:spLocks noGrp="1"/>
          </p:cNvSpPr>
          <p:nvPr>
            <p:ph type="sldNum" sz="quarter" idx="12"/>
          </p:nvPr>
        </p:nvSpPr>
        <p:spPr/>
        <p:txBody>
          <a:bodyPr/>
          <a:lstStyle/>
          <a:p>
            <a:fld id="{CE5E3161-BA70-485E-9462-B071E587B4C2}" type="slidenum">
              <a:rPr lang="en-US" smtClean="0"/>
              <a:t>‹#›</a:t>
            </a:fld>
            <a:endParaRPr lang="en-US"/>
          </a:p>
        </p:txBody>
      </p:sp>
    </p:spTree>
    <p:extLst>
      <p:ext uri="{BB962C8B-B14F-4D97-AF65-F5344CB8AC3E}">
        <p14:creationId xmlns:p14="http://schemas.microsoft.com/office/powerpoint/2010/main" val="13817084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F8091B-A306-43CC-A1FF-73EF3533A7F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B5F22A8-6D60-49E1-A3B0-924C4423DAF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7F45642-3EC0-45F2-B7BA-09FA96F054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8A84897-E75C-44D9-B753-B77427D7924A}"/>
              </a:ext>
            </a:extLst>
          </p:cNvPr>
          <p:cNvSpPr>
            <a:spLocks noGrp="1"/>
          </p:cNvSpPr>
          <p:nvPr>
            <p:ph type="dt" sz="half" idx="10"/>
          </p:nvPr>
        </p:nvSpPr>
        <p:spPr/>
        <p:txBody>
          <a:bodyPr/>
          <a:lstStyle/>
          <a:p>
            <a:fld id="{068DE01B-091F-4C59-82BF-74F5F30D87A5}" type="datetimeFigureOut">
              <a:rPr lang="en-US" smtClean="0"/>
              <a:t>6/22/2024</a:t>
            </a:fld>
            <a:endParaRPr lang="en-US"/>
          </a:p>
        </p:txBody>
      </p:sp>
      <p:sp>
        <p:nvSpPr>
          <p:cNvPr id="6" name="Footer Placeholder 5">
            <a:extLst>
              <a:ext uri="{FF2B5EF4-FFF2-40B4-BE49-F238E27FC236}">
                <a16:creationId xmlns:a16="http://schemas.microsoft.com/office/drawing/2014/main" id="{B3C5759D-AE32-4563-912D-056D84CB75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8F65C4B-9173-465C-B7F7-DFE06401C8D9}"/>
              </a:ext>
            </a:extLst>
          </p:cNvPr>
          <p:cNvSpPr>
            <a:spLocks noGrp="1"/>
          </p:cNvSpPr>
          <p:nvPr>
            <p:ph type="sldNum" sz="quarter" idx="12"/>
          </p:nvPr>
        </p:nvSpPr>
        <p:spPr/>
        <p:txBody>
          <a:bodyPr/>
          <a:lstStyle/>
          <a:p>
            <a:fld id="{CE5E3161-BA70-485E-9462-B071E587B4C2}" type="slidenum">
              <a:rPr lang="en-US" smtClean="0"/>
              <a:t>‹#›</a:t>
            </a:fld>
            <a:endParaRPr lang="en-US"/>
          </a:p>
        </p:txBody>
      </p:sp>
    </p:spTree>
    <p:extLst>
      <p:ext uri="{BB962C8B-B14F-4D97-AF65-F5344CB8AC3E}">
        <p14:creationId xmlns:p14="http://schemas.microsoft.com/office/powerpoint/2010/main" val="16258288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E9FAD5-7BC1-4DAE-A751-1E87879215F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18552F2-FEF3-4486-B61F-7FC4FD45FA6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9331DA2-B03A-4B00-8D8C-1DE2AB58695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5F6959-23C9-4D91-B93E-E2B7CBCD60D6}"/>
              </a:ext>
            </a:extLst>
          </p:cNvPr>
          <p:cNvSpPr>
            <a:spLocks noGrp="1"/>
          </p:cNvSpPr>
          <p:nvPr>
            <p:ph type="dt" sz="half" idx="10"/>
          </p:nvPr>
        </p:nvSpPr>
        <p:spPr/>
        <p:txBody>
          <a:bodyPr/>
          <a:lstStyle/>
          <a:p>
            <a:fld id="{068DE01B-091F-4C59-82BF-74F5F30D87A5}" type="datetimeFigureOut">
              <a:rPr lang="en-US" smtClean="0"/>
              <a:t>6/22/2024</a:t>
            </a:fld>
            <a:endParaRPr lang="en-US"/>
          </a:p>
        </p:txBody>
      </p:sp>
      <p:sp>
        <p:nvSpPr>
          <p:cNvPr id="6" name="Footer Placeholder 5">
            <a:extLst>
              <a:ext uri="{FF2B5EF4-FFF2-40B4-BE49-F238E27FC236}">
                <a16:creationId xmlns:a16="http://schemas.microsoft.com/office/drawing/2014/main" id="{7DBDE2B5-E3DE-4238-8225-9D9C3399B02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559640E-F58C-4E27-B664-25F0994C0EC9}"/>
              </a:ext>
            </a:extLst>
          </p:cNvPr>
          <p:cNvSpPr>
            <a:spLocks noGrp="1"/>
          </p:cNvSpPr>
          <p:nvPr>
            <p:ph type="sldNum" sz="quarter" idx="12"/>
          </p:nvPr>
        </p:nvSpPr>
        <p:spPr/>
        <p:txBody>
          <a:bodyPr/>
          <a:lstStyle/>
          <a:p>
            <a:fld id="{CE5E3161-BA70-485E-9462-B071E587B4C2}" type="slidenum">
              <a:rPr lang="en-US" smtClean="0"/>
              <a:t>‹#›</a:t>
            </a:fld>
            <a:endParaRPr lang="en-US"/>
          </a:p>
        </p:txBody>
      </p:sp>
    </p:spTree>
    <p:extLst>
      <p:ext uri="{BB962C8B-B14F-4D97-AF65-F5344CB8AC3E}">
        <p14:creationId xmlns:p14="http://schemas.microsoft.com/office/powerpoint/2010/main" val="6144148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A455DF-7876-4C80-A9AD-2ABB9C189F9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CD64CD3-2BA0-412B-9D00-9D30FD0037D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1A792A-6482-4B42-BD21-083DDC6CC06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8DE01B-091F-4C59-82BF-74F5F30D87A5}" type="datetimeFigureOut">
              <a:rPr lang="en-US" smtClean="0"/>
              <a:t>6/22/2024</a:t>
            </a:fld>
            <a:endParaRPr lang="en-US"/>
          </a:p>
        </p:txBody>
      </p:sp>
      <p:sp>
        <p:nvSpPr>
          <p:cNvPr id="5" name="Footer Placeholder 4">
            <a:extLst>
              <a:ext uri="{FF2B5EF4-FFF2-40B4-BE49-F238E27FC236}">
                <a16:creationId xmlns:a16="http://schemas.microsoft.com/office/drawing/2014/main" id="{A3B49639-DD36-40E6-A4A2-000F32887AA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69B66B0-44C5-4683-BA23-DCF7EA0D0F6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5E3161-BA70-485E-9462-B071E587B4C2}" type="slidenum">
              <a:rPr lang="en-US" smtClean="0"/>
              <a:t>‹#›</a:t>
            </a:fld>
            <a:endParaRPr lang="en-US"/>
          </a:p>
        </p:txBody>
      </p:sp>
    </p:spTree>
    <p:extLst>
      <p:ext uri="{BB962C8B-B14F-4D97-AF65-F5344CB8AC3E}">
        <p14:creationId xmlns:p14="http://schemas.microsoft.com/office/powerpoint/2010/main" val="24445018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21.png"/></Relationships>
</file>

<file path=ppt/slides/_rels/slide2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5">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D879F22C-D50F-4DF4-889F-E70A0DF43DE6}"/>
              </a:ext>
            </a:extLst>
          </p:cNvPr>
          <p:cNvPicPr>
            <a:picLocks noChangeAspect="1"/>
          </p:cNvPicPr>
          <p:nvPr/>
        </p:nvPicPr>
        <p:blipFill rotWithShape="1">
          <a:blip r:embed="rId3"/>
          <a:srcRect t="15730"/>
          <a:stretch/>
        </p:blipFill>
        <p:spPr>
          <a:xfrm>
            <a:off x="-3047" y="10"/>
            <a:ext cx="12191999" cy="6857990"/>
          </a:xfrm>
          <a:prstGeom prst="rect">
            <a:avLst/>
          </a:prstGeom>
        </p:spPr>
      </p:pic>
      <p:sp>
        <p:nvSpPr>
          <p:cNvPr id="18" name="Rectangle 17">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B7E2A99-4464-46C9-BB8A-2C40C92F2B92}"/>
              </a:ext>
            </a:extLst>
          </p:cNvPr>
          <p:cNvSpPr>
            <a:spLocks noGrp="1"/>
          </p:cNvSpPr>
          <p:nvPr>
            <p:ph type="ctrTitle"/>
          </p:nvPr>
        </p:nvSpPr>
        <p:spPr>
          <a:xfrm>
            <a:off x="1097280" y="325550"/>
            <a:ext cx="10058400" cy="3574778"/>
          </a:xfrm>
          <a:effectLst>
            <a:outerShdw blurRad="50800" dist="38100" dir="2700000" algn="tl" rotWithShape="0">
              <a:prstClr val="black">
                <a:alpha val="40000"/>
              </a:prstClr>
            </a:outerShdw>
          </a:effectLst>
        </p:spPr>
        <p:txBody>
          <a:bodyPr>
            <a:normAutofit/>
          </a:bodyPr>
          <a:lstStyle/>
          <a:p>
            <a:r>
              <a:rPr lang="en-US" sz="5200">
                <a:solidFill>
                  <a:srgbClr val="FFFFFF"/>
                </a:solidFill>
              </a:rPr>
              <a:t>Thoughts on the Harvest</a:t>
            </a:r>
          </a:p>
        </p:txBody>
      </p:sp>
    </p:spTree>
    <p:extLst>
      <p:ext uri="{BB962C8B-B14F-4D97-AF65-F5344CB8AC3E}">
        <p14:creationId xmlns:p14="http://schemas.microsoft.com/office/powerpoint/2010/main" val="3888798114"/>
      </p:ext>
    </p:extLst>
  </p:cSld>
  <p:clrMapOvr>
    <a:masterClrMapping/>
  </p:clrMapOvr>
  <mc:AlternateContent xmlns:mc="http://schemas.openxmlformats.org/markup-compatibility/2006" xmlns:p14="http://schemas.microsoft.com/office/powerpoint/2010/main">
    <mc:Choice Requires="p14">
      <p:transition spd="med" p14:dur="700" advTm="363">
        <p:fade/>
      </p:transition>
    </mc:Choice>
    <mc:Fallback xmlns="">
      <p:transition spd="med" advTm="36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F33B45B-7775-4EDB-8C9D-3305EDDE2F13}"/>
              </a:ext>
            </a:extLst>
          </p:cNvPr>
          <p:cNvPicPr>
            <a:picLocks noChangeAspect="1"/>
          </p:cNvPicPr>
          <p:nvPr/>
        </p:nvPicPr>
        <p:blipFill rotWithShape="1">
          <a:blip r:embed="rId3"/>
          <a:srcRect l="26654" r="12901" b="-1"/>
          <a:stretch/>
        </p:blipFill>
        <p:spPr>
          <a:xfrm>
            <a:off x="20" y="10"/>
            <a:ext cx="12191980" cy="6857990"/>
          </a:xfrm>
          <a:prstGeom prst="rect">
            <a:avLst/>
          </a:prstGeom>
        </p:spPr>
      </p:pic>
      <p:sp>
        <p:nvSpPr>
          <p:cNvPr id="45" name="Rectangle 35">
            <a:extLst>
              <a:ext uri="{FF2B5EF4-FFF2-40B4-BE49-F238E27FC236}">
                <a16:creationId xmlns:a16="http://schemas.microsoft.com/office/drawing/2014/main" id="{2B1D4F77-A17C-43D7-B7FA-545148E4E9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6"/>
            <a:ext cx="4332307"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E49EA256-1794-4F18-890E-034CC7D0C3CD}"/>
              </a:ext>
            </a:extLst>
          </p:cNvPr>
          <p:cNvSpPr txBox="1"/>
          <p:nvPr/>
        </p:nvSpPr>
        <p:spPr>
          <a:xfrm>
            <a:off x="465496" y="583417"/>
            <a:ext cx="4075081" cy="5372259"/>
          </a:xfrm>
          <a:prstGeom prst="rect">
            <a:avLst/>
          </a:prstGeom>
        </p:spPr>
        <p:txBody>
          <a:bodyPr vert="horz" lIns="91440" tIns="45720" rIns="91440" bIns="45720" rtlCol="0">
            <a:noAutofit/>
          </a:bodyPr>
          <a:lstStyle/>
          <a:p>
            <a:pPr marL="0" marR="0" indent="-228600">
              <a:lnSpc>
                <a:spcPct val="90000"/>
              </a:lnSpc>
              <a:spcBef>
                <a:spcPts val="0"/>
              </a:spcBef>
              <a:spcAft>
                <a:spcPts val="600"/>
              </a:spcAft>
              <a:buFont typeface="Arial" panose="020B0604020202020204" pitchFamily="34" charset="0"/>
              <a:buChar char="•"/>
            </a:pPr>
            <a:r>
              <a:rPr lang="en-US" sz="2200" b="1" dirty="0">
                <a:effectLst/>
                <a:latin typeface="+mj-lt"/>
              </a:rPr>
              <a:t>R</a:t>
            </a:r>
            <a:r>
              <a:rPr lang="en-US" sz="2200" b="1" dirty="0">
                <a:latin typeface="+mj-lt"/>
              </a:rPr>
              <a:t>4303 A considerable work of evangelization took place  - Moody </a:t>
            </a:r>
            <a:r>
              <a:rPr lang="en-US" sz="2200" b="1" dirty="0">
                <a:effectLst/>
                <a:latin typeface="+mj-lt"/>
              </a:rPr>
              <a:t>and Sankey and, later, Whittle and Bliss revival meetings from 1875 up to 1881. </a:t>
            </a:r>
            <a:endParaRPr lang="en-US" sz="2200" dirty="0">
              <a:effectLst/>
              <a:latin typeface="+mj-lt"/>
            </a:endParaRPr>
          </a:p>
          <a:p>
            <a:pPr marL="0" marR="0" indent="-228600">
              <a:lnSpc>
                <a:spcPct val="90000"/>
              </a:lnSpc>
              <a:spcBef>
                <a:spcPts val="0"/>
              </a:spcBef>
              <a:spcAft>
                <a:spcPts val="600"/>
              </a:spcAft>
              <a:buFont typeface="Arial" panose="020B0604020202020204" pitchFamily="34" charset="0"/>
              <a:buChar char="•"/>
            </a:pPr>
            <a:r>
              <a:rPr lang="en-US" sz="2200" b="1" dirty="0">
                <a:effectLst/>
                <a:latin typeface="+mj-lt"/>
              </a:rPr>
              <a:t>They made prominent Justification by Faith through the merit of the precious blood of Christ, and urged a full consecration to the Lord, to a degree that has seldom been equaled by evangelists</a:t>
            </a:r>
            <a:r>
              <a:rPr lang="en-US" sz="2200" dirty="0">
                <a:effectLst/>
                <a:latin typeface="+mj-lt"/>
              </a:rPr>
              <a:t>. </a:t>
            </a:r>
          </a:p>
          <a:p>
            <a:pPr marL="0" marR="0" indent="-228600">
              <a:lnSpc>
                <a:spcPct val="90000"/>
              </a:lnSpc>
              <a:spcBef>
                <a:spcPts val="0"/>
              </a:spcBef>
              <a:spcAft>
                <a:spcPts val="600"/>
              </a:spcAft>
              <a:buFont typeface="Arial" panose="020B0604020202020204" pitchFamily="34" charset="0"/>
              <a:buChar char="•"/>
            </a:pPr>
            <a:r>
              <a:rPr lang="en-US" sz="2200" b="1" dirty="0">
                <a:effectLst/>
                <a:latin typeface="+mj-lt"/>
              </a:rPr>
              <a:t>It is our thought that the Lord used these men, and through their ministry the fore-ordained number was completed at the fore-ordained time, 1881</a:t>
            </a:r>
            <a:r>
              <a:rPr lang="en-US" sz="2200" dirty="0">
                <a:effectLst/>
                <a:latin typeface="+mj-lt"/>
              </a:rPr>
              <a:t>.</a:t>
            </a:r>
          </a:p>
        </p:txBody>
      </p:sp>
      <p:pic>
        <p:nvPicPr>
          <p:cNvPr id="1026" name="Picture 2" descr="portrait">
            <a:extLst>
              <a:ext uri="{FF2B5EF4-FFF2-40B4-BE49-F238E27FC236}">
                <a16:creationId xmlns:a16="http://schemas.microsoft.com/office/drawing/2014/main" id="{875C1B03-0DC3-3D67-8E68-6A18B0B27A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87710" y="864732"/>
            <a:ext cx="1905000" cy="27336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iography of D. L. Moody, American Evangelist">
            <a:extLst>
              <a:ext uri="{FF2B5EF4-FFF2-40B4-BE49-F238E27FC236}">
                <a16:creationId xmlns:a16="http://schemas.microsoft.com/office/drawing/2014/main" id="{EA6E1866-A0E6-8CCC-226A-44601F19EC6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5209" t="4682" r="27264" b="4684"/>
          <a:stretch/>
        </p:blipFill>
        <p:spPr bwMode="auto">
          <a:xfrm>
            <a:off x="6578989" y="864732"/>
            <a:ext cx="2150314" cy="273367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Daniel Webster Whittle">
            <a:extLst>
              <a:ext uri="{FF2B5EF4-FFF2-40B4-BE49-F238E27FC236}">
                <a16:creationId xmlns:a16="http://schemas.microsoft.com/office/drawing/2014/main" id="{66DD4586-FD64-96A4-AF8E-517956654F8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91812" y="3827580"/>
            <a:ext cx="1905000" cy="24765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Philip Paul Bliss, 1838-1876 | Library of Congress">
            <a:extLst>
              <a:ext uri="{FF2B5EF4-FFF2-40B4-BE49-F238E27FC236}">
                <a16:creationId xmlns:a16="http://schemas.microsoft.com/office/drawing/2014/main" id="{FCE2E4B0-5FB5-D15A-21E6-F159C0AB06C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51036" y="3856264"/>
            <a:ext cx="1905000" cy="2476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8034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F33B45B-7775-4EDB-8C9D-3305EDDE2F13}"/>
              </a:ext>
            </a:extLst>
          </p:cNvPr>
          <p:cNvPicPr>
            <a:picLocks noChangeAspect="1"/>
          </p:cNvPicPr>
          <p:nvPr/>
        </p:nvPicPr>
        <p:blipFill rotWithShape="1">
          <a:blip r:embed="rId3"/>
          <a:srcRect l="26654" r="12901" b="-1"/>
          <a:stretch/>
        </p:blipFill>
        <p:spPr>
          <a:xfrm>
            <a:off x="20" y="10"/>
            <a:ext cx="12191980" cy="6857990"/>
          </a:xfrm>
          <a:prstGeom prst="rect">
            <a:avLst/>
          </a:prstGeom>
        </p:spPr>
      </p:pic>
      <p:sp>
        <p:nvSpPr>
          <p:cNvPr id="45" name="Rectangle 35">
            <a:extLst>
              <a:ext uri="{FF2B5EF4-FFF2-40B4-BE49-F238E27FC236}">
                <a16:creationId xmlns:a16="http://schemas.microsoft.com/office/drawing/2014/main" id="{2B1D4F77-A17C-43D7-B7FA-545148E4E9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6"/>
            <a:ext cx="4332307"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E49EA256-1794-4F18-890E-034CC7D0C3CD}"/>
              </a:ext>
            </a:extLst>
          </p:cNvPr>
          <p:cNvSpPr txBox="1"/>
          <p:nvPr/>
        </p:nvSpPr>
        <p:spPr>
          <a:xfrm>
            <a:off x="465496" y="583417"/>
            <a:ext cx="4075081" cy="5372259"/>
          </a:xfrm>
          <a:prstGeom prst="rect">
            <a:avLst/>
          </a:prstGeom>
        </p:spPr>
        <p:txBody>
          <a:bodyPr vert="horz" lIns="91440" tIns="45720" rIns="91440" bIns="45720" rtlCol="0">
            <a:noAutofit/>
          </a:bodyPr>
          <a:lstStyle/>
          <a:p>
            <a:pPr marL="285750" marR="0" indent="-285750">
              <a:lnSpc>
                <a:spcPct val="90000"/>
              </a:lnSpc>
              <a:spcBef>
                <a:spcPts val="0"/>
              </a:spcBef>
              <a:spcAft>
                <a:spcPts val="600"/>
              </a:spcAft>
              <a:buFont typeface="Arial" panose="020B0604020202020204" pitchFamily="34" charset="0"/>
              <a:buChar char="•"/>
            </a:pPr>
            <a:r>
              <a:rPr lang="en-US" sz="2200" dirty="0">
                <a:effectLst/>
                <a:latin typeface="+mj-lt"/>
              </a:rPr>
              <a:t>Question Book page 145 and 146 we quote “…</a:t>
            </a:r>
            <a:r>
              <a:rPr lang="en-US" sz="2200" b="1" u="sng" dirty="0">
                <a:effectLst/>
                <a:latin typeface="+mj-lt"/>
              </a:rPr>
              <a:t>they were talking good, sound sense about consecration, the Lord's Second Coming, etc. I wondered then but could not understand the reason.</a:t>
            </a:r>
          </a:p>
          <a:p>
            <a:pPr marL="285750" marR="0" indent="-285750">
              <a:lnSpc>
                <a:spcPct val="90000"/>
              </a:lnSpc>
              <a:spcBef>
                <a:spcPts val="0"/>
              </a:spcBef>
              <a:spcAft>
                <a:spcPts val="600"/>
              </a:spcAft>
              <a:buFont typeface="Arial" panose="020B0604020202020204" pitchFamily="34" charset="0"/>
              <a:buChar char="•"/>
            </a:pPr>
            <a:endParaRPr lang="en-US" sz="2200" dirty="0">
              <a:effectLst/>
              <a:latin typeface="+mj-lt"/>
            </a:endParaRPr>
          </a:p>
          <a:p>
            <a:pPr marL="285750" marR="0" indent="-285750">
              <a:lnSpc>
                <a:spcPct val="90000"/>
              </a:lnSpc>
              <a:spcBef>
                <a:spcPts val="0"/>
              </a:spcBef>
              <a:spcAft>
                <a:spcPts val="600"/>
              </a:spcAft>
              <a:buFont typeface="Arial" panose="020B0604020202020204" pitchFamily="34" charset="0"/>
              <a:buChar char="•"/>
            </a:pPr>
            <a:r>
              <a:rPr lang="en-US" sz="2200" dirty="0">
                <a:effectLst/>
                <a:latin typeface="+mj-lt"/>
              </a:rPr>
              <a:t>By way of interjection, I heard incidentally that while </a:t>
            </a:r>
            <a:r>
              <a:rPr lang="en-US" sz="2200" b="1" u="sng" dirty="0">
                <a:effectLst/>
                <a:latin typeface="+mj-lt"/>
              </a:rPr>
              <a:t>Mr. Moody was near his dying hour, he expressed the thought that he had a great deal of faith in the things written in that book called "Millennial Dawn." </a:t>
            </a:r>
            <a:r>
              <a:rPr lang="en-US" sz="2200" dirty="0">
                <a:effectLst/>
                <a:latin typeface="+mj-lt"/>
              </a:rPr>
              <a:t>I was pleased to hear it and glad that it made his dying hour happy.</a:t>
            </a:r>
          </a:p>
        </p:txBody>
      </p:sp>
      <p:pic>
        <p:nvPicPr>
          <p:cNvPr id="2" name="Picture 2" descr="portrait">
            <a:extLst>
              <a:ext uri="{FF2B5EF4-FFF2-40B4-BE49-F238E27FC236}">
                <a16:creationId xmlns:a16="http://schemas.microsoft.com/office/drawing/2014/main" id="{8E1C866C-E6A7-C722-8DAE-250287A7677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87710" y="864732"/>
            <a:ext cx="1905000" cy="273367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Biography of D. L. Moody, American Evangelist">
            <a:extLst>
              <a:ext uri="{FF2B5EF4-FFF2-40B4-BE49-F238E27FC236}">
                <a16:creationId xmlns:a16="http://schemas.microsoft.com/office/drawing/2014/main" id="{1C1DCA30-84B8-5B34-D7D5-D542D359379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5209" t="4682" r="27264" b="4684"/>
          <a:stretch/>
        </p:blipFill>
        <p:spPr bwMode="auto">
          <a:xfrm>
            <a:off x="6578989" y="864732"/>
            <a:ext cx="2150314" cy="27336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Daniel Webster Whittle">
            <a:extLst>
              <a:ext uri="{FF2B5EF4-FFF2-40B4-BE49-F238E27FC236}">
                <a16:creationId xmlns:a16="http://schemas.microsoft.com/office/drawing/2014/main" id="{CA68AB13-C8B6-C61C-7E48-A3DA618E443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91812" y="3827580"/>
            <a:ext cx="1905000" cy="24765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Philip Paul Bliss, 1838-1876 | Library of Congress">
            <a:extLst>
              <a:ext uri="{FF2B5EF4-FFF2-40B4-BE49-F238E27FC236}">
                <a16:creationId xmlns:a16="http://schemas.microsoft.com/office/drawing/2014/main" id="{40F7A9B9-E188-FB90-CBDD-50983A81B83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51036" y="3856264"/>
            <a:ext cx="1905000" cy="2476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9723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5" name="Rectangle 74">
            <a:extLst>
              <a:ext uri="{FF2B5EF4-FFF2-40B4-BE49-F238E27FC236}">
                <a16:creationId xmlns:a16="http://schemas.microsoft.com/office/drawing/2014/main" id="{6F40FBDA-CEB1-40F0-9AB9-BD9C402D70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7F9EFFD4-0300-40DD-B948-521998CEECA0}"/>
              </a:ext>
            </a:extLst>
          </p:cNvPr>
          <p:cNvPicPr>
            <a:picLocks noChangeAspect="1"/>
          </p:cNvPicPr>
          <p:nvPr/>
        </p:nvPicPr>
        <p:blipFill rotWithShape="1">
          <a:blip r:embed="rId3">
            <a:alphaModFix amt="45000"/>
          </a:blip>
          <a:srcRect t="15730"/>
          <a:stretch/>
        </p:blipFill>
        <p:spPr>
          <a:xfrm>
            <a:off x="20" y="10"/>
            <a:ext cx="12191980" cy="6857990"/>
          </a:xfrm>
          <a:prstGeom prst="rect">
            <a:avLst/>
          </a:prstGeom>
        </p:spPr>
      </p:pic>
      <p:sp>
        <p:nvSpPr>
          <p:cNvPr id="77" name="Rectangle 76">
            <a:extLst>
              <a:ext uri="{FF2B5EF4-FFF2-40B4-BE49-F238E27FC236}">
                <a16:creationId xmlns:a16="http://schemas.microsoft.com/office/drawing/2014/main" id="{0344D4FE-ABEF-4230-9E4E-AD5782FC7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noFill/>
          <a:ln w="9525" cap="sq" cmpd="sng" algn="ctr">
            <a:solidFill>
              <a:schemeClr val="tx1">
                <a:lumMod val="75000"/>
                <a:lumOff val="25000"/>
              </a:schemeClr>
            </a:solidFill>
            <a:prstDash val="solid"/>
            <a:miter lim="800000"/>
          </a:ln>
          <a:effectLst>
            <a:softEdge rad="0"/>
          </a:effectLst>
        </p:spPr>
        <p:txBody>
          <a:bodyPr/>
          <a:lstStyle/>
          <a:p>
            <a:endParaRPr lang="en-US"/>
          </a:p>
        </p:txBody>
      </p:sp>
      <p:sp>
        <p:nvSpPr>
          <p:cNvPr id="3" name="TextBox 2">
            <a:extLst>
              <a:ext uri="{FF2B5EF4-FFF2-40B4-BE49-F238E27FC236}">
                <a16:creationId xmlns:a16="http://schemas.microsoft.com/office/drawing/2014/main" id="{8E880DB4-A73D-4F30-9451-A2ADAE0774B0}"/>
              </a:ext>
            </a:extLst>
          </p:cNvPr>
          <p:cNvSpPr txBox="1"/>
          <p:nvPr/>
        </p:nvSpPr>
        <p:spPr>
          <a:xfrm>
            <a:off x="1769532" y="1695576"/>
            <a:ext cx="8652938" cy="2857191"/>
          </a:xfrm>
          <a:prstGeom prst="rect">
            <a:avLst/>
          </a:prstGeom>
        </p:spPr>
        <p:txBody>
          <a:bodyPr vert="horz" lIns="91440" tIns="45720" rIns="91440" bIns="45720" rtlCol="0" anchor="ctr">
            <a:normAutofit/>
          </a:bodyPr>
          <a:lstStyle/>
          <a:p>
            <a:pPr marL="114300" marR="0" lvl="0" algn="ctr">
              <a:lnSpc>
                <a:spcPct val="90000"/>
              </a:lnSpc>
              <a:spcBef>
                <a:spcPct val="0"/>
              </a:spcBef>
              <a:spcAft>
                <a:spcPts val="600"/>
              </a:spcAft>
            </a:pPr>
            <a:r>
              <a:rPr lang="en-US" sz="6200" b="1" dirty="0">
                <a:effectLst/>
                <a:latin typeface="+mj-lt"/>
                <a:ea typeface="+mj-ea"/>
                <a:cs typeface="+mj-cs"/>
              </a:rPr>
              <a:t>Nominal Jewish and Nominal Christian Systems and the End of all favor </a:t>
            </a:r>
            <a:endParaRPr lang="en-US" sz="6200" dirty="0">
              <a:effectLst/>
              <a:latin typeface="+mj-lt"/>
              <a:ea typeface="+mj-ea"/>
              <a:cs typeface="+mj-cs"/>
            </a:endParaRPr>
          </a:p>
        </p:txBody>
      </p:sp>
      <p:sp>
        <p:nvSpPr>
          <p:cNvPr id="79" name="Rectangle 78">
            <a:extLst>
              <a:ext uri="{FF2B5EF4-FFF2-40B4-BE49-F238E27FC236}">
                <a16:creationId xmlns:a16="http://schemas.microsoft.com/office/drawing/2014/main" id="{9325F979-D3F9-4926-81B7-7ACCB31A50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9525" cap="sq" cmpd="sng" algn="ctr">
            <a:solidFill>
              <a:schemeClr val="tx1">
                <a:lumMod val="75000"/>
                <a:lumOff val="25000"/>
                <a:alpha val="80000"/>
              </a:schemeClr>
            </a:solidFill>
            <a:prstDash val="solid"/>
            <a:miter lim="800000"/>
          </a:ln>
          <a:effectLst/>
        </p:spPr>
        <p:txBody>
          <a:bodyPr/>
          <a:lstStyle/>
          <a:p>
            <a:endParaRPr lang="en-US"/>
          </a:p>
        </p:txBody>
      </p:sp>
    </p:spTree>
    <p:extLst>
      <p:ext uri="{BB962C8B-B14F-4D97-AF65-F5344CB8AC3E}">
        <p14:creationId xmlns:p14="http://schemas.microsoft.com/office/powerpoint/2010/main" val="251607819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F9EFFD4-0300-40DD-B948-521998CEECA0}"/>
              </a:ext>
            </a:extLst>
          </p:cNvPr>
          <p:cNvPicPr>
            <a:picLocks noChangeAspect="1"/>
          </p:cNvPicPr>
          <p:nvPr/>
        </p:nvPicPr>
        <p:blipFill rotWithShape="1">
          <a:blip r:embed="rId3"/>
          <a:srcRect l="9091" t="23391"/>
          <a:stretch/>
        </p:blipFill>
        <p:spPr>
          <a:xfrm>
            <a:off x="20" y="10"/>
            <a:ext cx="12191980" cy="6857990"/>
          </a:xfrm>
          <a:prstGeom prst="rect">
            <a:avLst/>
          </a:prstGeom>
        </p:spPr>
      </p:pic>
      <p:sp>
        <p:nvSpPr>
          <p:cNvPr id="82" name="Rectangle 81">
            <a:extLst>
              <a:ext uri="{FF2B5EF4-FFF2-40B4-BE49-F238E27FC236}">
                <a16:creationId xmlns:a16="http://schemas.microsoft.com/office/drawing/2014/main" id="{2B1D4F77-A17C-43D7-B7FA-545148E4E9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7492064" y="321176"/>
            <a:ext cx="4332307"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8E880DB4-A73D-4F30-9451-A2ADAE0774B0}"/>
              </a:ext>
            </a:extLst>
          </p:cNvPr>
          <p:cNvSpPr txBox="1"/>
          <p:nvPr/>
        </p:nvSpPr>
        <p:spPr>
          <a:xfrm>
            <a:off x="7492064" y="628521"/>
            <a:ext cx="4226970" cy="5254692"/>
          </a:xfrm>
          <a:prstGeom prst="rect">
            <a:avLst/>
          </a:prstGeom>
        </p:spPr>
        <p:txBody>
          <a:bodyPr vert="horz" lIns="91440" tIns="45720" rIns="91440" bIns="45720" rtlCol="0">
            <a:noAutofit/>
          </a:bodyPr>
          <a:lstStyle/>
          <a:p>
            <a:pPr marR="0" lvl="0">
              <a:lnSpc>
                <a:spcPct val="90000"/>
              </a:lnSpc>
              <a:spcBef>
                <a:spcPct val="0"/>
              </a:spcBef>
              <a:spcAft>
                <a:spcPts val="600"/>
              </a:spcAft>
            </a:pPr>
            <a:r>
              <a:rPr lang="en-US" b="1" dirty="0">
                <a:effectLst/>
              </a:rPr>
              <a:t>F95 To our understanding the general call to this joint heirship with our Redeemer as members of the New Creation of God, ceased in 1881. But we apprehend that a large number (in all the various denominations of Christendom—probably twenty or thirty thousand) who at that time had made full consecration of themselves, have not proven faithful to their covenant of self-sacrifice. These, one by one, as their full measure of testing is reached, if found unfaithful, are rejected from fellowship in the called company—to the intent that others who meantime have consecrated, though not under the call, may be admitted to full relationship in this fellowship with Christ and his joint-heirs, that they, in turn, may stand their testing and, if found unworthy, be similarly rejected and their places be filled by still others who will be waiting in an attitude of consecration.</a:t>
            </a:r>
            <a:endParaRPr lang="en-US" dirty="0">
              <a:effectLst/>
            </a:endParaRPr>
          </a:p>
        </p:txBody>
      </p:sp>
    </p:spTree>
    <p:extLst>
      <p:ext uri="{BB962C8B-B14F-4D97-AF65-F5344CB8AC3E}">
        <p14:creationId xmlns:p14="http://schemas.microsoft.com/office/powerpoint/2010/main" val="1968062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F9EFFD4-0300-40DD-B948-521998CEECA0}"/>
              </a:ext>
            </a:extLst>
          </p:cNvPr>
          <p:cNvPicPr>
            <a:picLocks noChangeAspect="1"/>
          </p:cNvPicPr>
          <p:nvPr/>
        </p:nvPicPr>
        <p:blipFill rotWithShape="1">
          <a:blip r:embed="rId3"/>
          <a:srcRect l="9091" t="23391"/>
          <a:stretch/>
        </p:blipFill>
        <p:spPr>
          <a:xfrm>
            <a:off x="20" y="10"/>
            <a:ext cx="12191980" cy="6857990"/>
          </a:xfrm>
          <a:prstGeom prst="rect">
            <a:avLst/>
          </a:prstGeom>
        </p:spPr>
      </p:pic>
      <p:sp>
        <p:nvSpPr>
          <p:cNvPr id="82" name="Rectangle 81">
            <a:extLst>
              <a:ext uri="{FF2B5EF4-FFF2-40B4-BE49-F238E27FC236}">
                <a16:creationId xmlns:a16="http://schemas.microsoft.com/office/drawing/2014/main" id="{2B1D4F77-A17C-43D7-B7FA-545148E4E9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7492064" y="321176"/>
            <a:ext cx="4332307"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8E880DB4-A73D-4F30-9451-A2ADAE0774B0}"/>
              </a:ext>
            </a:extLst>
          </p:cNvPr>
          <p:cNvSpPr txBox="1"/>
          <p:nvPr/>
        </p:nvSpPr>
        <p:spPr>
          <a:xfrm>
            <a:off x="7604449" y="877077"/>
            <a:ext cx="3974842" cy="5006135"/>
          </a:xfrm>
          <a:prstGeom prst="rect">
            <a:avLst/>
          </a:prstGeom>
        </p:spPr>
        <p:txBody>
          <a:bodyPr vert="horz" lIns="91440" tIns="45720" rIns="91440" bIns="45720" rtlCol="0">
            <a:noAutofit/>
          </a:bodyPr>
          <a:lstStyle/>
          <a:p>
            <a:pPr marR="0" lvl="0">
              <a:lnSpc>
                <a:spcPct val="90000"/>
              </a:lnSpc>
              <a:spcBef>
                <a:spcPct val="0"/>
              </a:spcBef>
              <a:spcAft>
                <a:spcPts val="600"/>
              </a:spcAft>
            </a:pPr>
            <a:r>
              <a:rPr lang="en-US" b="1" dirty="0">
                <a:effectLst/>
              </a:rPr>
              <a:t>Returning to R4303 “Let us suppose that in 1881, when the call closed, there were altogether 40,000 justified and consecrated believers in the precious blood. Some of these had been, perhaps, a long time in the way, and their day of trial was nearly ended. But if our supposition respecting the Moody work be correct, a considerable majority of that 40,000 were in 1881 mere babes in Christ, freshly accepted of the Lord and subject to the message, </a:t>
            </a:r>
            <a:r>
              <a:rPr lang="en-US" b="1" dirty="0" err="1">
                <a:effectLst/>
              </a:rPr>
              <a:t>testings</a:t>
            </a:r>
            <a:r>
              <a:rPr lang="en-US" b="1" dirty="0">
                <a:effectLst/>
              </a:rPr>
              <a:t> and </a:t>
            </a:r>
            <a:r>
              <a:rPr lang="en-US" b="1" dirty="0" err="1">
                <a:effectLst/>
              </a:rPr>
              <a:t>provings</a:t>
            </a:r>
            <a:r>
              <a:rPr lang="en-US" b="1" dirty="0">
                <a:effectLst/>
              </a:rPr>
              <a:t>. Seeing the Lord is very patient and long-suffering to usward, it should not surprise us if many of those would have from five to twenty-five years of testing and proving, before their crowns would be declared forfeited.”</a:t>
            </a:r>
            <a:endParaRPr lang="en-US" dirty="0">
              <a:effectLst/>
            </a:endParaRPr>
          </a:p>
        </p:txBody>
      </p:sp>
    </p:spTree>
    <p:extLst>
      <p:ext uri="{BB962C8B-B14F-4D97-AF65-F5344CB8AC3E}">
        <p14:creationId xmlns:p14="http://schemas.microsoft.com/office/powerpoint/2010/main" val="4138077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8" name="Rectangle 67">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7F9EFFD4-0300-40DD-B948-521998CEECA0}"/>
              </a:ext>
            </a:extLst>
          </p:cNvPr>
          <p:cNvPicPr>
            <a:picLocks noChangeAspect="1"/>
          </p:cNvPicPr>
          <p:nvPr/>
        </p:nvPicPr>
        <p:blipFill rotWithShape="1">
          <a:blip r:embed="rId3"/>
          <a:srcRect t="15730"/>
          <a:stretch/>
        </p:blipFill>
        <p:spPr>
          <a:xfrm>
            <a:off x="-3047" y="10"/>
            <a:ext cx="12191999" cy="6857990"/>
          </a:xfrm>
          <a:prstGeom prst="rect">
            <a:avLst/>
          </a:prstGeom>
        </p:spPr>
      </p:pic>
      <p:sp>
        <p:nvSpPr>
          <p:cNvPr id="70" name="Rectangle 69">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8E880DB4-A73D-4F30-9451-A2ADAE0774B0}"/>
              </a:ext>
            </a:extLst>
          </p:cNvPr>
          <p:cNvSpPr txBox="1"/>
          <p:nvPr/>
        </p:nvSpPr>
        <p:spPr>
          <a:xfrm>
            <a:off x="1097280" y="325550"/>
            <a:ext cx="10058400" cy="3574778"/>
          </a:xfrm>
          <a:prstGeom prst="rect">
            <a:avLst/>
          </a:prstGeom>
          <a:effectLst>
            <a:outerShdw blurRad="50800" dist="38100" dir="2700000" algn="tl" rotWithShape="0">
              <a:prstClr val="black">
                <a:alpha val="40000"/>
              </a:prstClr>
            </a:outerShdw>
          </a:effectLst>
        </p:spPr>
        <p:txBody>
          <a:bodyPr vert="horz" lIns="91440" tIns="45720" rIns="91440" bIns="45720" rtlCol="0" anchor="b">
            <a:normAutofit/>
          </a:bodyPr>
          <a:lstStyle/>
          <a:p>
            <a:pPr marL="114300" marR="0" lvl="0" algn="ctr">
              <a:lnSpc>
                <a:spcPct val="90000"/>
              </a:lnSpc>
              <a:spcBef>
                <a:spcPct val="0"/>
              </a:spcBef>
              <a:spcAft>
                <a:spcPts val="600"/>
              </a:spcAft>
            </a:pPr>
            <a:r>
              <a:rPr lang="en-US" sz="5200" b="1" dirty="0">
                <a:solidFill>
                  <a:srgbClr val="FFFFFF"/>
                </a:solidFill>
                <a:effectLst/>
                <a:latin typeface="+mj-lt"/>
                <a:ea typeface="+mj-ea"/>
                <a:cs typeface="+mj-cs"/>
              </a:rPr>
              <a:t>Work of the Harvest</a:t>
            </a:r>
            <a:endParaRPr lang="en-US" sz="5200" dirty="0">
              <a:solidFill>
                <a:srgbClr val="FFFFFF"/>
              </a:solidFill>
              <a:effectLst/>
              <a:latin typeface="+mj-lt"/>
              <a:ea typeface="+mj-ea"/>
              <a:cs typeface="+mj-cs"/>
            </a:endParaRPr>
          </a:p>
        </p:txBody>
      </p:sp>
    </p:spTree>
    <p:extLst>
      <p:ext uri="{BB962C8B-B14F-4D97-AF65-F5344CB8AC3E}">
        <p14:creationId xmlns:p14="http://schemas.microsoft.com/office/powerpoint/2010/main" val="559226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7" name="Rectangle 99">
            <a:extLst>
              <a:ext uri="{FF2B5EF4-FFF2-40B4-BE49-F238E27FC236}">
                <a16:creationId xmlns:a16="http://schemas.microsoft.com/office/drawing/2014/main" id="{C3896A03-3945-419A-B66B-4EE266EDD1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 y="0"/>
            <a:ext cx="6095990" cy="685800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Rectangle 101">
            <a:extLst>
              <a:ext uri="{FF2B5EF4-FFF2-40B4-BE49-F238E27FC236}">
                <a16:creationId xmlns:a16="http://schemas.microsoft.com/office/drawing/2014/main" id="{B34F5AD2-EDBD-4BBD-A55C-EAFFD0C709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0"/>
            <a:ext cx="6095990" cy="68580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Rectangle 103">
            <a:extLst>
              <a:ext uri="{FF2B5EF4-FFF2-40B4-BE49-F238E27FC236}">
                <a16:creationId xmlns:a16="http://schemas.microsoft.com/office/drawing/2014/main" id="{450D3AD2-FA80-415F-A9CE-54D884561C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34650" y="2349392"/>
            <a:ext cx="457200" cy="45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E8640925-A1A6-4126-84AA-4001C5E8CEFD}"/>
              </a:ext>
            </a:extLst>
          </p:cNvPr>
          <p:cNvPicPr>
            <a:picLocks noChangeAspect="1"/>
          </p:cNvPicPr>
          <p:nvPr/>
        </p:nvPicPr>
        <p:blipFill rotWithShape="1">
          <a:blip r:embed="rId3"/>
          <a:srcRect t="12190" r="-3" b="12185"/>
          <a:stretch/>
        </p:blipFill>
        <p:spPr>
          <a:xfrm>
            <a:off x="0" y="-20228"/>
            <a:ext cx="6096000" cy="3457434"/>
          </a:xfrm>
          <a:prstGeom prst="rect">
            <a:avLst/>
          </a:prstGeom>
        </p:spPr>
      </p:pic>
      <p:pic>
        <p:nvPicPr>
          <p:cNvPr id="9" name="Picture 8">
            <a:extLst>
              <a:ext uri="{FF2B5EF4-FFF2-40B4-BE49-F238E27FC236}">
                <a16:creationId xmlns:a16="http://schemas.microsoft.com/office/drawing/2014/main" id="{24CCF362-55C2-4060-B58F-BE406345E992}"/>
              </a:ext>
            </a:extLst>
          </p:cNvPr>
          <p:cNvPicPr>
            <a:picLocks noChangeAspect="1"/>
          </p:cNvPicPr>
          <p:nvPr/>
        </p:nvPicPr>
        <p:blipFill rotWithShape="1">
          <a:blip r:embed="rId4"/>
          <a:srcRect l="774" r="-2" b="-2"/>
          <a:stretch/>
        </p:blipFill>
        <p:spPr>
          <a:xfrm>
            <a:off x="0" y="3428999"/>
            <a:ext cx="6096000" cy="3455755"/>
          </a:xfrm>
          <a:prstGeom prst="rect">
            <a:avLst/>
          </a:prstGeom>
        </p:spPr>
      </p:pic>
      <p:sp>
        <p:nvSpPr>
          <p:cNvPr id="8" name="TextBox 7">
            <a:extLst>
              <a:ext uri="{FF2B5EF4-FFF2-40B4-BE49-F238E27FC236}">
                <a16:creationId xmlns:a16="http://schemas.microsoft.com/office/drawing/2014/main" id="{4519008B-ED35-41D6-B2CA-AF4E7361565B}"/>
              </a:ext>
            </a:extLst>
          </p:cNvPr>
          <p:cNvSpPr txBox="1"/>
          <p:nvPr/>
        </p:nvSpPr>
        <p:spPr>
          <a:xfrm>
            <a:off x="6818624" y="1708489"/>
            <a:ext cx="4310700" cy="3658551"/>
          </a:xfrm>
          <a:prstGeom prst="rect">
            <a:avLst/>
          </a:prstGeom>
        </p:spPr>
        <p:txBody>
          <a:bodyPr vert="horz" lIns="91440" tIns="45720" rIns="91440" bIns="45720" rtlCol="0" anchor="ctr">
            <a:normAutofit/>
          </a:bodyPr>
          <a:lstStyle/>
          <a:p>
            <a:pPr marR="0" lvl="0" algn="ctr">
              <a:lnSpc>
                <a:spcPct val="90000"/>
              </a:lnSpc>
              <a:spcBef>
                <a:spcPct val="0"/>
              </a:spcBef>
              <a:spcAft>
                <a:spcPts val="600"/>
              </a:spcAft>
            </a:pPr>
            <a:r>
              <a:rPr lang="en-US" sz="2800" b="1" dirty="0">
                <a:effectLst/>
              </a:rPr>
              <a:t>WHEAT AND TARES PARABLE</a:t>
            </a:r>
          </a:p>
          <a:p>
            <a:pPr marR="0" lvl="0" algn="ctr">
              <a:lnSpc>
                <a:spcPct val="90000"/>
              </a:lnSpc>
              <a:spcBef>
                <a:spcPct val="0"/>
              </a:spcBef>
              <a:spcAft>
                <a:spcPts val="600"/>
              </a:spcAft>
            </a:pPr>
            <a:r>
              <a:rPr lang="en-US" sz="2800" b="1" dirty="0"/>
              <a:t>AND</a:t>
            </a:r>
            <a:endParaRPr lang="en-US" sz="2800" b="1" dirty="0">
              <a:effectLst/>
            </a:endParaRPr>
          </a:p>
          <a:p>
            <a:pPr algn="ctr">
              <a:lnSpc>
                <a:spcPct val="90000"/>
              </a:lnSpc>
              <a:spcBef>
                <a:spcPct val="0"/>
              </a:spcBef>
              <a:spcAft>
                <a:spcPts val="600"/>
              </a:spcAft>
            </a:pPr>
            <a:r>
              <a:rPr lang="en-US" sz="2800" b="1" dirty="0">
                <a:effectLst/>
              </a:rPr>
              <a:t>PARABLE OF THE DRAGNET</a:t>
            </a:r>
            <a:endParaRPr lang="en-US" sz="2800" dirty="0">
              <a:effectLst/>
            </a:endParaRPr>
          </a:p>
        </p:txBody>
      </p:sp>
    </p:spTree>
    <p:extLst>
      <p:ext uri="{BB962C8B-B14F-4D97-AF65-F5344CB8AC3E}">
        <p14:creationId xmlns:p14="http://schemas.microsoft.com/office/powerpoint/2010/main" val="3757412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26" name="Picture 2">
            <a:extLst>
              <a:ext uri="{FF2B5EF4-FFF2-40B4-BE49-F238E27FC236}">
                <a16:creationId xmlns:a16="http://schemas.microsoft.com/office/drawing/2014/main" id="{0F3DAE48-E318-4620-8174-FDDA000A8FB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2192" b="12822"/>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715B1B2-2A1C-4328-9474-946BE8691137}"/>
              </a:ext>
            </a:extLst>
          </p:cNvPr>
          <p:cNvSpPr txBox="1"/>
          <p:nvPr/>
        </p:nvSpPr>
        <p:spPr>
          <a:xfrm>
            <a:off x="1097280" y="325550"/>
            <a:ext cx="10058400" cy="1483153"/>
          </a:xfrm>
          <a:prstGeom prst="rect">
            <a:avLst/>
          </a:prstGeom>
          <a:effectLst>
            <a:outerShdw blurRad="50800" dist="38100" dir="2700000" algn="tl" rotWithShape="0">
              <a:prstClr val="black">
                <a:alpha val="40000"/>
              </a:prstClr>
            </a:outerShdw>
          </a:effectLst>
        </p:spPr>
        <p:txBody>
          <a:bodyPr vert="horz" lIns="91440" tIns="45720" rIns="91440" bIns="45720" rtlCol="0" anchor="b">
            <a:normAutofit/>
          </a:bodyPr>
          <a:lstStyle/>
          <a:p>
            <a:pPr marL="114300" marR="0" lvl="0" algn="ctr">
              <a:lnSpc>
                <a:spcPct val="90000"/>
              </a:lnSpc>
              <a:spcBef>
                <a:spcPct val="0"/>
              </a:spcBef>
              <a:spcAft>
                <a:spcPts val="600"/>
              </a:spcAft>
            </a:pPr>
            <a:r>
              <a:rPr lang="en-US" sz="5200" b="1" dirty="0">
                <a:solidFill>
                  <a:srgbClr val="FFFFFF"/>
                </a:solidFill>
                <a:effectLst/>
                <a:latin typeface="+mj-lt"/>
                <a:ea typeface="+mj-ea"/>
                <a:cs typeface="+mj-cs"/>
              </a:rPr>
              <a:t>Wise and Foolish Virgins</a:t>
            </a:r>
            <a:endParaRPr lang="en-US" sz="5200" dirty="0">
              <a:solidFill>
                <a:srgbClr val="FFFFFF"/>
              </a:solidFill>
              <a:effectLst/>
              <a:latin typeface="+mj-lt"/>
              <a:ea typeface="+mj-ea"/>
              <a:cs typeface="+mj-cs"/>
            </a:endParaRPr>
          </a:p>
        </p:txBody>
      </p:sp>
    </p:spTree>
    <p:extLst>
      <p:ext uri="{BB962C8B-B14F-4D97-AF65-F5344CB8AC3E}">
        <p14:creationId xmlns:p14="http://schemas.microsoft.com/office/powerpoint/2010/main" val="1243340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2" name="Rectangle 101">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344A436C-35E2-4EF4-B147-D2603CFB08A4}"/>
              </a:ext>
            </a:extLst>
          </p:cNvPr>
          <p:cNvSpPr txBox="1"/>
          <p:nvPr/>
        </p:nvSpPr>
        <p:spPr>
          <a:xfrm>
            <a:off x="640080" y="325369"/>
            <a:ext cx="4368602" cy="1956841"/>
          </a:xfrm>
          <a:prstGeom prst="rect">
            <a:avLst/>
          </a:prstGeom>
        </p:spPr>
        <p:txBody>
          <a:bodyPr vert="horz" lIns="91440" tIns="45720" rIns="91440" bIns="45720" rtlCol="0" anchor="b">
            <a:normAutofit/>
          </a:bodyPr>
          <a:lstStyle/>
          <a:p>
            <a:pPr marL="114300" marR="0" lvl="0">
              <a:lnSpc>
                <a:spcPct val="90000"/>
              </a:lnSpc>
              <a:spcBef>
                <a:spcPct val="0"/>
              </a:spcBef>
              <a:spcAft>
                <a:spcPts val="600"/>
              </a:spcAft>
            </a:pPr>
            <a:r>
              <a:rPr lang="en-US" sz="5400" b="1" dirty="0">
                <a:effectLst/>
                <a:latin typeface="+mj-lt"/>
                <a:ea typeface="+mj-ea"/>
                <a:cs typeface="+mj-cs"/>
              </a:rPr>
              <a:t>Parable of the Wedding Feast</a:t>
            </a:r>
            <a:endParaRPr lang="en-US" sz="5400" dirty="0">
              <a:effectLst/>
              <a:latin typeface="+mj-lt"/>
              <a:ea typeface="+mj-ea"/>
              <a:cs typeface="+mj-cs"/>
            </a:endParaRPr>
          </a:p>
        </p:txBody>
      </p:sp>
      <p:sp>
        <p:nvSpPr>
          <p:cNvPr id="104"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a:extLst>
              <a:ext uri="{FF2B5EF4-FFF2-40B4-BE49-F238E27FC236}">
                <a16:creationId xmlns:a16="http://schemas.microsoft.com/office/drawing/2014/main" id="{388B3F7C-FBFA-449D-9014-C347F1903B76}"/>
              </a:ext>
            </a:extLst>
          </p:cNvPr>
          <p:cNvSpPr txBox="1"/>
          <p:nvPr/>
        </p:nvSpPr>
        <p:spPr>
          <a:xfrm>
            <a:off x="640080" y="2872899"/>
            <a:ext cx="4243589" cy="3320668"/>
          </a:xfrm>
          <a:prstGeom prst="rect">
            <a:avLst/>
          </a:prstGeom>
        </p:spPr>
        <p:txBody>
          <a:bodyPr vert="horz" lIns="91440" tIns="45720" rIns="91440" bIns="45720" rtlCol="0">
            <a:noAutofit/>
          </a:bodyPr>
          <a:lstStyle/>
          <a:p>
            <a:pPr marR="0">
              <a:lnSpc>
                <a:spcPct val="90000"/>
              </a:lnSpc>
              <a:spcBef>
                <a:spcPts val="300"/>
              </a:spcBef>
              <a:spcAft>
                <a:spcPts val="300"/>
              </a:spcAft>
            </a:pPr>
            <a:r>
              <a:rPr lang="en-US" sz="2000" i="1" dirty="0">
                <a:effectLst/>
              </a:rPr>
              <a:t>Matt 22:11-14 And when the king came in to see the guests, he saw there a man which had not on a wedding garment: And he saith unto him, Friend, how </a:t>
            </a:r>
            <a:r>
              <a:rPr lang="en-US" sz="2000" i="1" dirty="0" err="1">
                <a:effectLst/>
              </a:rPr>
              <a:t>camest</a:t>
            </a:r>
            <a:r>
              <a:rPr lang="en-US" sz="2000" i="1" dirty="0">
                <a:effectLst/>
              </a:rPr>
              <a:t> thou in hither not having a wedding garment? And he was speechless. Then said the king to the servants, Bind him hand and foot, and take him away, and cast him into outer darkness; there shall be weeping and gnashing of teeth. For many are called, but few are chosen.</a:t>
            </a:r>
          </a:p>
        </p:txBody>
      </p:sp>
      <p:pic>
        <p:nvPicPr>
          <p:cNvPr id="2050" name="Picture 2">
            <a:extLst>
              <a:ext uri="{FF2B5EF4-FFF2-40B4-BE49-F238E27FC236}">
                <a16:creationId xmlns:a16="http://schemas.microsoft.com/office/drawing/2014/main" id="{698439E5-B3E4-4C63-9401-BDAAAEE5D7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911" r="19388"/>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3841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2" name="Picture 21" descr="A field of wheat with the sun setting in the background&#10;&#10;Description automatically generated with low confidence">
            <a:extLst>
              <a:ext uri="{FF2B5EF4-FFF2-40B4-BE49-F238E27FC236}">
                <a16:creationId xmlns:a16="http://schemas.microsoft.com/office/drawing/2014/main" id="{445F75AB-1DBA-4827-A8EF-C1CF2D8C90DD}"/>
              </a:ext>
            </a:extLst>
          </p:cNvPr>
          <p:cNvPicPr>
            <a:picLocks noChangeAspect="1"/>
          </p:cNvPicPr>
          <p:nvPr/>
        </p:nvPicPr>
        <p:blipFill rotWithShape="1">
          <a:blip r:embed="rId3">
            <a:alphaModFix amt="35000"/>
          </a:blip>
          <a:srcRect t="15755"/>
          <a:stretch/>
        </p:blipFill>
        <p:spPr>
          <a:xfrm>
            <a:off x="-1" y="-30"/>
            <a:ext cx="12192000" cy="6855958"/>
          </a:xfrm>
          <a:prstGeom prst="rect">
            <a:avLst/>
          </a:prstGeom>
        </p:spPr>
      </p:pic>
      <p:pic>
        <p:nvPicPr>
          <p:cNvPr id="51" name="Picture 50">
            <a:extLst>
              <a:ext uri="{FF2B5EF4-FFF2-40B4-BE49-F238E27FC236}">
                <a16:creationId xmlns:a16="http://schemas.microsoft.com/office/drawing/2014/main" id="{D15272A3-3580-4AF0-B270-69D08EEC8931}"/>
              </a:ext>
            </a:extLst>
          </p:cNvPr>
          <p:cNvPicPr>
            <a:picLocks noChangeAspect="1"/>
          </p:cNvPicPr>
          <p:nvPr/>
        </p:nvPicPr>
        <p:blipFill>
          <a:blip r:embed="rId4"/>
          <a:stretch>
            <a:fillRect/>
          </a:stretch>
        </p:blipFill>
        <p:spPr>
          <a:xfrm>
            <a:off x="2597182" y="4110874"/>
            <a:ext cx="3826470" cy="2533650"/>
          </a:xfrm>
          <a:prstGeom prst="rect">
            <a:avLst/>
          </a:prstGeom>
        </p:spPr>
      </p:pic>
      <p:sp>
        <p:nvSpPr>
          <p:cNvPr id="20" name="TextBox 19">
            <a:extLst>
              <a:ext uri="{FF2B5EF4-FFF2-40B4-BE49-F238E27FC236}">
                <a16:creationId xmlns:a16="http://schemas.microsoft.com/office/drawing/2014/main" id="{03CB8096-3B2F-46F5-B865-7A7096E1733B}"/>
              </a:ext>
            </a:extLst>
          </p:cNvPr>
          <p:cNvSpPr txBox="1"/>
          <p:nvPr/>
        </p:nvSpPr>
        <p:spPr>
          <a:xfrm>
            <a:off x="643468" y="949134"/>
            <a:ext cx="4666470" cy="2076333"/>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sz="4800" kern="1200" dirty="0">
                <a:solidFill>
                  <a:schemeClr val="tx1"/>
                </a:solidFill>
                <a:effectLst/>
                <a:latin typeface="+mj-lt"/>
                <a:ea typeface="+mj-ea"/>
                <a:cs typeface="+mj-cs"/>
              </a:rPr>
              <a:t>The Sealing Work </a:t>
            </a:r>
            <a:endParaRPr lang="en-US" sz="4800" kern="1200" dirty="0">
              <a:solidFill>
                <a:schemeClr val="tx1"/>
              </a:solidFill>
              <a:latin typeface="+mj-lt"/>
              <a:ea typeface="+mj-ea"/>
              <a:cs typeface="+mj-cs"/>
            </a:endParaRPr>
          </a:p>
        </p:txBody>
      </p:sp>
      <p:sp>
        <p:nvSpPr>
          <p:cNvPr id="50" name="Freeform: Shape 26">
            <a:extLst>
              <a:ext uri="{FF2B5EF4-FFF2-40B4-BE49-F238E27FC236}">
                <a16:creationId xmlns:a16="http://schemas.microsoft.com/office/drawing/2014/main" id="{BCC55ACC-A2F6-403C-A3A4-D59B3734D4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57312" y="381000"/>
            <a:ext cx="6334689" cy="6477000"/>
          </a:xfrm>
          <a:custGeom>
            <a:avLst/>
            <a:gdLst>
              <a:gd name="connsiteX0" fmla="*/ 3561588 w 6334689"/>
              <a:gd name="connsiteY0" fmla="*/ 0 h 6477000"/>
              <a:gd name="connsiteX1" fmla="*/ 6309883 w 6334689"/>
              <a:gd name="connsiteY1" fmla="*/ 1296087 h 6477000"/>
              <a:gd name="connsiteX2" fmla="*/ 6334689 w 6334689"/>
              <a:gd name="connsiteY2" fmla="*/ 1329261 h 6477000"/>
              <a:gd name="connsiteX3" fmla="*/ 6334689 w 6334689"/>
              <a:gd name="connsiteY3" fmla="*/ 5793916 h 6477000"/>
              <a:gd name="connsiteX4" fmla="*/ 6309883 w 6334689"/>
              <a:gd name="connsiteY4" fmla="*/ 5827089 h 6477000"/>
              <a:gd name="connsiteX5" fmla="*/ 5760467 w 6334689"/>
              <a:gd name="connsiteY5" fmla="*/ 6363539 h 6477000"/>
              <a:gd name="connsiteX6" fmla="*/ 5607796 w 6334689"/>
              <a:gd name="connsiteY6" fmla="*/ 6477000 h 6477000"/>
              <a:gd name="connsiteX7" fmla="*/ 1519571 w 6334689"/>
              <a:gd name="connsiteY7" fmla="*/ 6477000 h 6477000"/>
              <a:gd name="connsiteX8" fmla="*/ 1296088 w 6334689"/>
              <a:gd name="connsiteY8" fmla="*/ 6309883 h 6477000"/>
              <a:gd name="connsiteX9" fmla="*/ 0 w 6334689"/>
              <a:gd name="connsiteY9" fmla="*/ 3561588 h 6477000"/>
              <a:gd name="connsiteX10" fmla="*/ 3561588 w 6334689"/>
              <a:gd name="connsiteY10"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34689" h="6477000">
                <a:moveTo>
                  <a:pt x="3561588" y="0"/>
                </a:moveTo>
                <a:cubicBezTo>
                  <a:pt x="4668032" y="0"/>
                  <a:pt x="5656635" y="504534"/>
                  <a:pt x="6309883" y="1296087"/>
                </a:cubicBezTo>
                <a:lnTo>
                  <a:pt x="6334689" y="1329261"/>
                </a:lnTo>
                <a:lnTo>
                  <a:pt x="6334689" y="5793916"/>
                </a:lnTo>
                <a:lnTo>
                  <a:pt x="6309883" y="5827089"/>
                </a:lnTo>
                <a:cubicBezTo>
                  <a:pt x="6146571" y="6024977"/>
                  <a:pt x="5962299" y="6204927"/>
                  <a:pt x="5760467" y="6363539"/>
                </a:cubicBezTo>
                <a:lnTo>
                  <a:pt x="5607796" y="6477000"/>
                </a:lnTo>
                <a:lnTo>
                  <a:pt x="1519571" y="6477000"/>
                </a:lnTo>
                <a:lnTo>
                  <a:pt x="1296088" y="6309883"/>
                </a:lnTo>
                <a:cubicBezTo>
                  <a:pt x="504535" y="5656635"/>
                  <a:pt x="0" y="4668032"/>
                  <a:pt x="0" y="3561588"/>
                </a:cubicBezTo>
                <a:cubicBezTo>
                  <a:pt x="0" y="1594577"/>
                  <a:pt x="1594577" y="0"/>
                  <a:pt x="356158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9" name="Picture 18" descr="Diagram&#10;&#10;Description automatically generated">
            <a:extLst>
              <a:ext uri="{FF2B5EF4-FFF2-40B4-BE49-F238E27FC236}">
                <a16:creationId xmlns:a16="http://schemas.microsoft.com/office/drawing/2014/main" id="{774ED2A6-B1D4-4CBF-BD3F-62E4582E4334}"/>
              </a:ext>
            </a:extLst>
          </p:cNvPr>
          <p:cNvPicPr>
            <a:picLocks noChangeAspect="1"/>
          </p:cNvPicPr>
          <p:nvPr/>
        </p:nvPicPr>
        <p:blipFill rotWithShape="1">
          <a:blip r:embed="rId5"/>
          <a:srcRect l="18991" r="17231" b="2"/>
          <a:stretch/>
        </p:blipFill>
        <p:spPr>
          <a:xfrm>
            <a:off x="6021086" y="544804"/>
            <a:ext cx="6170914" cy="6313225"/>
          </a:xfrm>
          <a:custGeom>
            <a:avLst/>
            <a:gdLst/>
            <a:ahLst/>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p:spPr>
      </p:pic>
      <p:pic>
        <p:nvPicPr>
          <p:cNvPr id="49" name="Picture 2">
            <a:extLst>
              <a:ext uri="{FF2B5EF4-FFF2-40B4-BE49-F238E27FC236}">
                <a16:creationId xmlns:a16="http://schemas.microsoft.com/office/drawing/2014/main" id="{E24E9393-F5CF-46C2-AC59-A9BC2D04863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6899" y="2034541"/>
            <a:ext cx="3333750" cy="3333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622437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 name="Rectangle 33">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4">
            <a:extLst>
              <a:ext uri="{FF2B5EF4-FFF2-40B4-BE49-F238E27FC236}">
                <a16:creationId xmlns:a16="http://schemas.microsoft.com/office/drawing/2014/main" id="{4E59B5F5-3D18-5F12-3367-2C2D7D85BF0B}"/>
              </a:ext>
            </a:extLst>
          </p:cNvPr>
          <p:cNvPicPr>
            <a:picLocks noChangeAspect="1"/>
          </p:cNvPicPr>
          <p:nvPr/>
        </p:nvPicPr>
        <p:blipFill rotWithShape="1">
          <a:blip r:embed="rId3"/>
          <a:srcRect l="12915" r="7774"/>
          <a:stretch/>
        </p:blipFill>
        <p:spPr>
          <a:xfrm>
            <a:off x="2522358" y="10"/>
            <a:ext cx="9669642" cy="6857990"/>
          </a:xfrm>
          <a:prstGeom prst="rect">
            <a:avLst/>
          </a:prstGeom>
        </p:spPr>
      </p:pic>
      <p:sp>
        <p:nvSpPr>
          <p:cNvPr id="52" name="Rectangle 35">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808CE5F7-679E-4950-8613-7747F5E19314}"/>
              </a:ext>
            </a:extLst>
          </p:cNvPr>
          <p:cNvSpPr txBox="1"/>
          <p:nvPr/>
        </p:nvSpPr>
        <p:spPr>
          <a:xfrm>
            <a:off x="952228" y="743447"/>
            <a:ext cx="3973385" cy="3692028"/>
          </a:xfrm>
          <a:prstGeom prst="rect">
            <a:avLst/>
          </a:prstGeom>
          <a:noFill/>
        </p:spPr>
        <p:txBody>
          <a:bodyPr vert="horz" lIns="91440" tIns="45720" rIns="91440" bIns="45720" rtlCol="0" anchor="b">
            <a:normAutofit/>
          </a:bodyPr>
          <a:lstStyle/>
          <a:p>
            <a:pPr marL="342900" marR="0" lvl="0" indent="-342900">
              <a:lnSpc>
                <a:spcPct val="90000"/>
              </a:lnSpc>
              <a:spcBef>
                <a:spcPct val="0"/>
              </a:spcBef>
              <a:spcAft>
                <a:spcPts val="600"/>
              </a:spcAft>
              <a:tabLst>
                <a:tab pos="457200" algn="l"/>
                <a:tab pos="457200" algn="l"/>
              </a:tabLst>
            </a:pPr>
            <a:r>
              <a:rPr lang="en-US" sz="5200" dirty="0">
                <a:effectLst/>
                <a:latin typeface="+mj-lt"/>
                <a:ea typeface="+mj-ea"/>
                <a:cs typeface="+mj-cs"/>
              </a:rPr>
              <a:t>What is the Harvest?</a:t>
            </a:r>
          </a:p>
        </p:txBody>
      </p:sp>
    </p:spTree>
    <p:extLst>
      <p:ext uri="{BB962C8B-B14F-4D97-AF65-F5344CB8AC3E}">
        <p14:creationId xmlns:p14="http://schemas.microsoft.com/office/powerpoint/2010/main" val="1478718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102" name="Picture 6">
            <a:extLst>
              <a:ext uri="{FF2B5EF4-FFF2-40B4-BE49-F238E27FC236}">
                <a16:creationId xmlns:a16="http://schemas.microsoft.com/office/drawing/2014/main" id="{446D300E-4529-4DB9-994B-AB47D404104D}"/>
              </a:ext>
            </a:extLst>
          </p:cNvPr>
          <p:cNvPicPr>
            <a:picLocks noChangeAspect="1" noChangeArrowheads="1"/>
          </p:cNvPicPr>
          <p:nvPr/>
        </p:nvPicPr>
        <p:blipFill>
          <a:blip r:embed="rId3">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1" y="0"/>
            <a:ext cx="12188952"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Graphical user interface&#10;&#10;Description automatically generated with medium confidence">
            <a:extLst>
              <a:ext uri="{FF2B5EF4-FFF2-40B4-BE49-F238E27FC236}">
                <a16:creationId xmlns:a16="http://schemas.microsoft.com/office/drawing/2014/main" id="{BEF5D943-2095-4E24-AB5C-57C96284252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9"/>
          <a:stretch/>
        </p:blipFill>
        <p:spPr bwMode="auto">
          <a:xfrm>
            <a:off x="436032" y="635197"/>
            <a:ext cx="4221693" cy="237470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507ED6F6-BD62-4E81-9EE2-81C83281B21A}"/>
              </a:ext>
            </a:extLst>
          </p:cNvPr>
          <p:cNvSpPr txBox="1"/>
          <p:nvPr/>
        </p:nvSpPr>
        <p:spPr>
          <a:xfrm>
            <a:off x="5314949" y="635197"/>
            <a:ext cx="5873283" cy="2862322"/>
          </a:xfrm>
          <a:prstGeom prst="rect">
            <a:avLst/>
          </a:prstGeom>
          <a:solidFill>
            <a:schemeClr val="tx1">
              <a:alpha val="21000"/>
            </a:schemeClr>
          </a:solidFill>
        </p:spPr>
        <p:txBody>
          <a:bodyPr wrap="square">
            <a:spAutoFit/>
          </a:bodyPr>
          <a:lstStyle/>
          <a:p>
            <a:pPr algn="just"/>
            <a:r>
              <a:rPr lang="en-US" b="1" dirty="0">
                <a:solidFill>
                  <a:schemeClr val="bg1"/>
                </a:solidFill>
              </a:rPr>
              <a:t>In volume 3 on page 223 says, “The living members of Christ’s Church laboring in his vineyard at any time during this Gospel age represent all the laborers.  And the parable shows, as its particular feature, a class who enter this service of the Lord when the day’s work is about done, at the “eleventh [the last] hour.”  They are represented as some desirous of engaging in the Master’s service, but too late, the general call having ended.  They say—“No man hath hired us,” we were too late to get into the service under the call.</a:t>
            </a:r>
          </a:p>
        </p:txBody>
      </p:sp>
    </p:spTree>
    <p:extLst>
      <p:ext uri="{BB962C8B-B14F-4D97-AF65-F5344CB8AC3E}">
        <p14:creationId xmlns:p14="http://schemas.microsoft.com/office/powerpoint/2010/main" val="3602176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146" name="Picture 2" descr="A person in a field&#10;&#10;Description automatically generated with low confidence">
            <a:extLst>
              <a:ext uri="{FF2B5EF4-FFF2-40B4-BE49-F238E27FC236}">
                <a16:creationId xmlns:a16="http://schemas.microsoft.com/office/drawing/2014/main" id="{083F618C-1504-4A71-B971-8164B99F71B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3850" b="1579"/>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3FF32C2-78E5-479A-8756-6C840698EB2D}"/>
              </a:ext>
            </a:extLst>
          </p:cNvPr>
          <p:cNvSpPr txBox="1"/>
          <p:nvPr/>
        </p:nvSpPr>
        <p:spPr>
          <a:xfrm>
            <a:off x="1562100" y="584971"/>
            <a:ext cx="6172200" cy="692049"/>
          </a:xfrm>
          <a:prstGeom prst="rect">
            <a:avLst/>
          </a:prstGeom>
          <a:noFill/>
        </p:spPr>
        <p:txBody>
          <a:bodyPr wrap="square">
            <a:spAutoFit/>
          </a:bodyPr>
          <a:lstStyle/>
          <a:p>
            <a:pPr marL="0" marR="0">
              <a:lnSpc>
                <a:spcPct val="115000"/>
              </a:lnSpc>
              <a:spcBef>
                <a:spcPts val="0"/>
              </a:spcBef>
              <a:spcAft>
                <a:spcPts val="0"/>
              </a:spcAft>
            </a:pPr>
            <a:r>
              <a:rPr lang="en-US" sz="3600" b="1" i="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Gleaning…..</a:t>
            </a:r>
          </a:p>
        </p:txBody>
      </p:sp>
    </p:spTree>
    <p:extLst>
      <p:ext uri="{BB962C8B-B14F-4D97-AF65-F5344CB8AC3E}">
        <p14:creationId xmlns:p14="http://schemas.microsoft.com/office/powerpoint/2010/main" val="1217022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5" name="Rectangle 74">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078" name="Picture 6">
            <a:extLst>
              <a:ext uri="{FF2B5EF4-FFF2-40B4-BE49-F238E27FC236}">
                <a16:creationId xmlns:a16="http://schemas.microsoft.com/office/drawing/2014/main" id="{3D0BC7D6-E684-4EE3-9494-2F6DB4A5FC9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0017"/>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4">
            <a:extLst>
              <a:ext uri="{FF2B5EF4-FFF2-40B4-BE49-F238E27FC236}">
                <a16:creationId xmlns:a16="http://schemas.microsoft.com/office/drawing/2014/main" id="{C3E7730D-D6A1-43F4-96A6-F0D336751AE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extBox 12">
            <a:extLst>
              <a:ext uri="{FF2B5EF4-FFF2-40B4-BE49-F238E27FC236}">
                <a16:creationId xmlns:a16="http://schemas.microsoft.com/office/drawing/2014/main" id="{8CB221F1-7A6F-4EC9-B04A-56506F1B6085}"/>
              </a:ext>
            </a:extLst>
          </p:cNvPr>
          <p:cNvSpPr txBox="1"/>
          <p:nvPr/>
        </p:nvSpPr>
        <p:spPr>
          <a:xfrm>
            <a:off x="2695575" y="-85725"/>
            <a:ext cx="6096000" cy="1015663"/>
          </a:xfrm>
          <a:prstGeom prst="rect">
            <a:avLst/>
          </a:prstGeom>
          <a:noFill/>
        </p:spPr>
        <p:txBody>
          <a:bodyPr wrap="square">
            <a:spAutoFit/>
          </a:bodyPr>
          <a:lstStyle/>
          <a:p>
            <a:r>
              <a:rPr lang="en-US" sz="6000" b="1" dirty="0">
                <a:solidFill>
                  <a:schemeClr val="bg1"/>
                </a:solidFill>
                <a:latin typeface="+mj-lt"/>
              </a:rPr>
              <a:t>Closing of the door</a:t>
            </a:r>
          </a:p>
        </p:txBody>
      </p:sp>
    </p:spTree>
    <p:extLst>
      <p:ext uri="{BB962C8B-B14F-4D97-AF65-F5344CB8AC3E}">
        <p14:creationId xmlns:p14="http://schemas.microsoft.com/office/powerpoint/2010/main" val="2963730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8" name="Picture 7">
            <a:extLst>
              <a:ext uri="{FF2B5EF4-FFF2-40B4-BE49-F238E27FC236}">
                <a16:creationId xmlns:a16="http://schemas.microsoft.com/office/drawing/2014/main" id="{F6D430C9-A228-42CA-948B-127CE98D5943}"/>
              </a:ext>
            </a:extLst>
          </p:cNvPr>
          <p:cNvPicPr>
            <a:picLocks noChangeAspect="1"/>
          </p:cNvPicPr>
          <p:nvPr/>
        </p:nvPicPr>
        <p:blipFill rotWithShape="1">
          <a:blip r:embed="rId3"/>
          <a:srcRect t="15730"/>
          <a:stretch/>
        </p:blipFill>
        <p:spPr>
          <a:xfrm>
            <a:off x="1" y="10"/>
            <a:ext cx="12191999" cy="6857990"/>
          </a:xfrm>
          <a:prstGeom prst="rect">
            <a:avLst/>
          </a:prstGeom>
        </p:spPr>
      </p:pic>
      <p:sp>
        <p:nvSpPr>
          <p:cNvPr id="13" name="TextBox 12">
            <a:extLst>
              <a:ext uri="{FF2B5EF4-FFF2-40B4-BE49-F238E27FC236}">
                <a16:creationId xmlns:a16="http://schemas.microsoft.com/office/drawing/2014/main" id="{C6F8CD99-A6A8-499D-BC1D-036A97D6131B}"/>
              </a:ext>
            </a:extLst>
          </p:cNvPr>
          <p:cNvSpPr txBox="1"/>
          <p:nvPr/>
        </p:nvSpPr>
        <p:spPr>
          <a:xfrm>
            <a:off x="-7619" y="0"/>
            <a:ext cx="12196571" cy="6878806"/>
          </a:xfrm>
          <a:prstGeom prst="rect">
            <a:avLst/>
          </a:prstGeom>
          <a:solidFill>
            <a:schemeClr val="tx1">
              <a:alpha val="37000"/>
            </a:schemeClr>
          </a:solidFill>
        </p:spPr>
        <p:txBody>
          <a:bodyPr wrap="square">
            <a:spAutoFit/>
          </a:bodyPr>
          <a:lstStyle/>
          <a:p>
            <a:pPr algn="ctr"/>
            <a:r>
              <a:rPr lang="en-US" sz="1900" b="1" dirty="0">
                <a:solidFill>
                  <a:schemeClr val="bg1"/>
                </a:solidFill>
              </a:rPr>
              <a:t>Final Thoughts and Conclusions</a:t>
            </a:r>
          </a:p>
          <a:p>
            <a:endParaRPr lang="en-US" sz="1900" dirty="0">
              <a:solidFill>
                <a:schemeClr val="bg1"/>
              </a:solidFill>
            </a:endParaRPr>
          </a:p>
          <a:p>
            <a:pPr marL="342900" indent="-342900">
              <a:buFont typeface="+mj-lt"/>
              <a:buAutoNum type="arabicPeriod"/>
            </a:pPr>
            <a:r>
              <a:rPr lang="en-US" sz="2400" b="1" dirty="0">
                <a:solidFill>
                  <a:schemeClr val="bg1"/>
                </a:solidFill>
              </a:rPr>
              <a:t>The work of separating the wheat found in that system prior to 1881 was accomplished by the Ministry of Br. Russell.  Ezekiel 9:11 “And, behold, the man clothed with linen, which had the inkhorn by his side, reported the matter, saying, I have done as thou hast commanded me.”</a:t>
            </a:r>
          </a:p>
          <a:p>
            <a:pPr marL="342900" indent="-342900">
              <a:buFont typeface="+mj-lt"/>
              <a:buAutoNum type="arabicPeriod"/>
            </a:pPr>
            <a:endParaRPr lang="en-US" sz="2400" b="1" dirty="0">
              <a:solidFill>
                <a:schemeClr val="bg1"/>
              </a:solidFill>
            </a:endParaRPr>
          </a:p>
          <a:p>
            <a:pPr marL="342900" indent="-342900">
              <a:buFont typeface="+mj-lt"/>
              <a:buAutoNum type="arabicPeriod"/>
            </a:pPr>
            <a:endParaRPr lang="en-US" sz="2400" b="1" dirty="0">
              <a:solidFill>
                <a:schemeClr val="bg1"/>
              </a:solidFill>
            </a:endParaRPr>
          </a:p>
          <a:p>
            <a:pPr marL="342900" indent="-342900">
              <a:buFont typeface="+mj-lt"/>
              <a:buAutoNum type="arabicPeriod"/>
            </a:pPr>
            <a:endParaRPr lang="en-US" sz="2400" b="1" dirty="0">
              <a:solidFill>
                <a:schemeClr val="bg1"/>
              </a:solidFill>
            </a:endParaRPr>
          </a:p>
          <a:p>
            <a:pPr marL="342900" indent="-342900">
              <a:buFont typeface="+mj-lt"/>
              <a:buAutoNum type="arabicPeriod"/>
            </a:pPr>
            <a:endParaRPr lang="en-US" sz="2400" b="1" dirty="0">
              <a:solidFill>
                <a:schemeClr val="bg1"/>
              </a:solidFill>
            </a:endParaRPr>
          </a:p>
          <a:p>
            <a:pPr marL="342900" indent="-342900">
              <a:buFont typeface="+mj-lt"/>
              <a:buAutoNum type="arabicPeriod"/>
            </a:pPr>
            <a:endParaRPr lang="en-US" sz="2400" b="1" dirty="0">
              <a:solidFill>
                <a:schemeClr val="bg1"/>
              </a:solidFill>
            </a:endParaRPr>
          </a:p>
          <a:p>
            <a:pPr marL="342900" indent="-342900">
              <a:buFont typeface="+mj-lt"/>
              <a:buAutoNum type="arabicPeriod"/>
            </a:pPr>
            <a:endParaRPr lang="en-US" sz="2400" b="1" dirty="0">
              <a:solidFill>
                <a:schemeClr val="bg1"/>
              </a:solidFill>
            </a:endParaRPr>
          </a:p>
          <a:p>
            <a:pPr marL="342900" indent="-342900">
              <a:buFont typeface="+mj-lt"/>
              <a:buAutoNum type="arabicPeriod"/>
            </a:pPr>
            <a:endParaRPr lang="en-US" sz="2400" b="1" dirty="0">
              <a:solidFill>
                <a:schemeClr val="bg1"/>
              </a:solidFill>
            </a:endParaRPr>
          </a:p>
          <a:p>
            <a:pPr marL="342900" indent="-342900">
              <a:buFont typeface="+mj-lt"/>
              <a:buAutoNum type="arabicPeriod"/>
            </a:pPr>
            <a:endParaRPr lang="en-US" sz="2400" b="1" dirty="0">
              <a:solidFill>
                <a:schemeClr val="bg1"/>
              </a:solidFill>
            </a:endParaRPr>
          </a:p>
          <a:p>
            <a:pPr marL="342900" indent="-342900">
              <a:buFont typeface="+mj-lt"/>
              <a:buAutoNum type="arabicPeriod"/>
            </a:pPr>
            <a:endParaRPr lang="en-US" sz="2400" b="1" dirty="0">
              <a:solidFill>
                <a:schemeClr val="bg1"/>
              </a:solidFill>
            </a:endParaRPr>
          </a:p>
          <a:p>
            <a:pPr marL="342900" indent="-342900">
              <a:buFont typeface="+mj-lt"/>
              <a:buAutoNum type="arabicPeriod"/>
            </a:pPr>
            <a:endParaRPr lang="en-US" sz="2400" b="1" dirty="0">
              <a:solidFill>
                <a:schemeClr val="bg1"/>
              </a:solidFill>
            </a:endParaRPr>
          </a:p>
          <a:p>
            <a:pPr marL="342900" indent="-342900">
              <a:buFont typeface="+mj-lt"/>
              <a:buAutoNum type="arabicPeriod"/>
            </a:pPr>
            <a:endParaRPr lang="en-US" sz="2400" b="1" dirty="0">
              <a:solidFill>
                <a:schemeClr val="bg1"/>
              </a:solidFill>
            </a:endParaRPr>
          </a:p>
          <a:p>
            <a:pPr marL="342900" indent="-342900">
              <a:buFont typeface="+mj-lt"/>
              <a:buAutoNum type="arabicPeriod"/>
            </a:pPr>
            <a:endParaRPr lang="en-US" sz="2400" b="1" dirty="0">
              <a:solidFill>
                <a:schemeClr val="bg1"/>
              </a:solidFill>
            </a:endParaRPr>
          </a:p>
          <a:p>
            <a:pPr marL="342900" indent="-342900">
              <a:buFont typeface="+mj-lt"/>
              <a:buAutoNum type="arabicPeriod"/>
            </a:pPr>
            <a:endParaRPr lang="en-US" sz="1900" dirty="0">
              <a:solidFill>
                <a:schemeClr val="bg1"/>
              </a:solidFill>
            </a:endParaRPr>
          </a:p>
        </p:txBody>
      </p:sp>
    </p:spTree>
    <p:extLst>
      <p:ext uri="{BB962C8B-B14F-4D97-AF65-F5344CB8AC3E}">
        <p14:creationId xmlns:p14="http://schemas.microsoft.com/office/powerpoint/2010/main" val="4188114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8" name="Picture 7">
            <a:extLst>
              <a:ext uri="{FF2B5EF4-FFF2-40B4-BE49-F238E27FC236}">
                <a16:creationId xmlns:a16="http://schemas.microsoft.com/office/drawing/2014/main" id="{F6D430C9-A228-42CA-948B-127CE98D5943}"/>
              </a:ext>
            </a:extLst>
          </p:cNvPr>
          <p:cNvPicPr>
            <a:picLocks noChangeAspect="1"/>
          </p:cNvPicPr>
          <p:nvPr/>
        </p:nvPicPr>
        <p:blipFill rotWithShape="1">
          <a:blip r:embed="rId3"/>
          <a:srcRect t="15730"/>
          <a:stretch/>
        </p:blipFill>
        <p:spPr>
          <a:xfrm>
            <a:off x="-3047" y="10"/>
            <a:ext cx="12191999" cy="6857990"/>
          </a:xfrm>
          <a:prstGeom prst="rect">
            <a:avLst/>
          </a:prstGeom>
        </p:spPr>
      </p:pic>
      <p:sp>
        <p:nvSpPr>
          <p:cNvPr id="13" name="TextBox 12">
            <a:extLst>
              <a:ext uri="{FF2B5EF4-FFF2-40B4-BE49-F238E27FC236}">
                <a16:creationId xmlns:a16="http://schemas.microsoft.com/office/drawing/2014/main" id="{C6F8CD99-A6A8-499D-BC1D-036A97D6131B}"/>
              </a:ext>
            </a:extLst>
          </p:cNvPr>
          <p:cNvSpPr txBox="1"/>
          <p:nvPr/>
        </p:nvSpPr>
        <p:spPr>
          <a:xfrm>
            <a:off x="-4571" y="13689"/>
            <a:ext cx="12196571" cy="6801862"/>
          </a:xfrm>
          <a:prstGeom prst="rect">
            <a:avLst/>
          </a:prstGeom>
          <a:solidFill>
            <a:schemeClr val="tx1">
              <a:alpha val="35000"/>
            </a:schemeClr>
          </a:solidFill>
        </p:spPr>
        <p:txBody>
          <a:bodyPr wrap="square">
            <a:spAutoFit/>
          </a:bodyPr>
          <a:lstStyle/>
          <a:p>
            <a:pPr algn="ctr"/>
            <a:r>
              <a:rPr lang="en-US" sz="1900" b="1" dirty="0">
                <a:solidFill>
                  <a:schemeClr val="bg1"/>
                </a:solidFill>
              </a:rPr>
              <a:t>Final Thoughts</a:t>
            </a:r>
          </a:p>
          <a:p>
            <a:endParaRPr lang="en-US" sz="1900" dirty="0">
              <a:solidFill>
                <a:schemeClr val="bg1"/>
              </a:solidFill>
            </a:endParaRPr>
          </a:p>
          <a:p>
            <a:pPr marL="342900" indent="-342900">
              <a:buFont typeface="+mj-lt"/>
              <a:buAutoNum type="arabicPeriod"/>
            </a:pPr>
            <a:r>
              <a:rPr lang="en-US" sz="1200" dirty="0">
                <a:solidFill>
                  <a:schemeClr val="bg1"/>
                </a:solidFill>
              </a:rPr>
              <a:t>The work of separating the wheat found in that system prior to 1881 was accomplished by the Ministry of Br. Russell.  Ezekiel 9:11 “And, behold, the man clothed with linen, which had the inkhorn by his side, reported the matter, saying, I have done as thou hast commanded me.”</a:t>
            </a:r>
          </a:p>
          <a:p>
            <a:pPr marL="342900" indent="-342900">
              <a:buFont typeface="+mj-lt"/>
              <a:buAutoNum type="arabicPeriod"/>
            </a:pPr>
            <a:endParaRPr lang="en-US" sz="1900" dirty="0">
              <a:solidFill>
                <a:schemeClr val="bg1"/>
              </a:solidFill>
            </a:endParaRPr>
          </a:p>
          <a:p>
            <a:pPr marL="342900" indent="-342900">
              <a:buFont typeface="+mj-lt"/>
              <a:buAutoNum type="arabicPeriod"/>
            </a:pPr>
            <a:r>
              <a:rPr lang="en-US" sz="2400" b="1" dirty="0">
                <a:solidFill>
                  <a:schemeClr val="bg1"/>
                </a:solidFill>
              </a:rPr>
              <a:t>The finding of replacements to fill the crowns vacated because of those who once completed the number failed to make their calling sure continues to our day. C212 he says and we believe also that “God will not permit anything to put an end to his work until it is finished.” </a:t>
            </a:r>
          </a:p>
          <a:p>
            <a:pPr marL="342900" indent="-342900">
              <a:buFont typeface="+mj-lt"/>
              <a:buAutoNum type="arabicPeriod"/>
            </a:pPr>
            <a:endParaRPr lang="en-US" sz="2400" b="1" dirty="0">
              <a:solidFill>
                <a:schemeClr val="bg1"/>
              </a:solidFill>
            </a:endParaRPr>
          </a:p>
          <a:p>
            <a:pPr marL="342900" indent="-342900">
              <a:buFont typeface="+mj-lt"/>
              <a:buAutoNum type="arabicPeriod"/>
            </a:pPr>
            <a:endParaRPr lang="en-US" sz="2400" b="1" dirty="0">
              <a:solidFill>
                <a:schemeClr val="bg1"/>
              </a:solidFill>
            </a:endParaRPr>
          </a:p>
          <a:p>
            <a:pPr marL="342900" indent="-342900">
              <a:buFont typeface="+mj-lt"/>
              <a:buAutoNum type="arabicPeriod"/>
            </a:pPr>
            <a:endParaRPr lang="en-US" sz="2400" b="1" dirty="0">
              <a:solidFill>
                <a:schemeClr val="bg1"/>
              </a:solidFill>
            </a:endParaRPr>
          </a:p>
          <a:p>
            <a:pPr marL="342900" indent="-342900">
              <a:buFont typeface="+mj-lt"/>
              <a:buAutoNum type="arabicPeriod"/>
            </a:pPr>
            <a:endParaRPr lang="en-US" sz="2400" b="1" dirty="0">
              <a:solidFill>
                <a:schemeClr val="bg1"/>
              </a:solidFill>
            </a:endParaRPr>
          </a:p>
          <a:p>
            <a:pPr marL="342900" indent="-342900">
              <a:buFont typeface="+mj-lt"/>
              <a:buAutoNum type="arabicPeriod"/>
            </a:pPr>
            <a:endParaRPr lang="en-US" sz="2400" b="1" dirty="0">
              <a:solidFill>
                <a:schemeClr val="bg1"/>
              </a:solidFill>
            </a:endParaRPr>
          </a:p>
          <a:p>
            <a:pPr marL="342900" indent="-342900">
              <a:buFont typeface="+mj-lt"/>
              <a:buAutoNum type="arabicPeriod"/>
            </a:pPr>
            <a:endParaRPr lang="en-US" sz="2400" b="1" dirty="0">
              <a:solidFill>
                <a:schemeClr val="bg1"/>
              </a:solidFill>
            </a:endParaRPr>
          </a:p>
          <a:p>
            <a:pPr marL="342900" indent="-342900">
              <a:buFont typeface="+mj-lt"/>
              <a:buAutoNum type="arabicPeriod"/>
            </a:pPr>
            <a:endParaRPr lang="en-US" sz="2400" b="1" dirty="0">
              <a:solidFill>
                <a:schemeClr val="bg1"/>
              </a:solidFill>
            </a:endParaRPr>
          </a:p>
          <a:p>
            <a:pPr marL="342900" indent="-342900">
              <a:buFont typeface="+mj-lt"/>
              <a:buAutoNum type="arabicPeriod"/>
            </a:pPr>
            <a:endParaRPr lang="en-US" sz="2400" b="1" dirty="0">
              <a:solidFill>
                <a:schemeClr val="bg1"/>
              </a:solidFill>
            </a:endParaRPr>
          </a:p>
          <a:p>
            <a:pPr marL="342900" indent="-342900">
              <a:buFont typeface="+mj-lt"/>
              <a:buAutoNum type="arabicPeriod"/>
            </a:pPr>
            <a:endParaRPr lang="en-US" sz="2400" b="1" dirty="0">
              <a:solidFill>
                <a:schemeClr val="bg1"/>
              </a:solidFill>
            </a:endParaRPr>
          </a:p>
          <a:p>
            <a:pPr marL="342900" indent="-342900">
              <a:buFont typeface="+mj-lt"/>
              <a:buAutoNum type="arabicPeriod"/>
            </a:pPr>
            <a:endParaRPr lang="en-US" sz="2400" b="1" dirty="0">
              <a:solidFill>
                <a:schemeClr val="bg1"/>
              </a:solidFill>
            </a:endParaRPr>
          </a:p>
          <a:p>
            <a:pPr marL="342900" indent="-342900">
              <a:buFont typeface="+mj-lt"/>
              <a:buAutoNum type="arabicPeriod"/>
            </a:pPr>
            <a:endParaRPr lang="en-US" sz="1900" dirty="0">
              <a:solidFill>
                <a:schemeClr val="bg1"/>
              </a:solidFill>
            </a:endParaRPr>
          </a:p>
        </p:txBody>
      </p:sp>
    </p:spTree>
    <p:extLst>
      <p:ext uri="{BB962C8B-B14F-4D97-AF65-F5344CB8AC3E}">
        <p14:creationId xmlns:p14="http://schemas.microsoft.com/office/powerpoint/2010/main" val="450449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8" name="Picture 7">
            <a:extLst>
              <a:ext uri="{FF2B5EF4-FFF2-40B4-BE49-F238E27FC236}">
                <a16:creationId xmlns:a16="http://schemas.microsoft.com/office/drawing/2014/main" id="{F6D430C9-A228-42CA-948B-127CE98D5943}"/>
              </a:ext>
            </a:extLst>
          </p:cNvPr>
          <p:cNvPicPr>
            <a:picLocks noChangeAspect="1"/>
          </p:cNvPicPr>
          <p:nvPr/>
        </p:nvPicPr>
        <p:blipFill rotWithShape="1">
          <a:blip r:embed="rId3"/>
          <a:srcRect t="15730"/>
          <a:stretch/>
        </p:blipFill>
        <p:spPr>
          <a:xfrm>
            <a:off x="-3047" y="10"/>
            <a:ext cx="12191999" cy="6857990"/>
          </a:xfrm>
          <a:prstGeom prst="rect">
            <a:avLst/>
          </a:prstGeom>
        </p:spPr>
      </p:pic>
      <p:sp>
        <p:nvSpPr>
          <p:cNvPr id="13" name="TextBox 12">
            <a:extLst>
              <a:ext uri="{FF2B5EF4-FFF2-40B4-BE49-F238E27FC236}">
                <a16:creationId xmlns:a16="http://schemas.microsoft.com/office/drawing/2014/main" id="{C6F8CD99-A6A8-499D-BC1D-036A97D6131B}"/>
              </a:ext>
            </a:extLst>
          </p:cNvPr>
          <p:cNvSpPr txBox="1"/>
          <p:nvPr/>
        </p:nvSpPr>
        <p:spPr>
          <a:xfrm>
            <a:off x="-4571" y="13689"/>
            <a:ext cx="12196571" cy="6986528"/>
          </a:xfrm>
          <a:prstGeom prst="rect">
            <a:avLst/>
          </a:prstGeom>
          <a:solidFill>
            <a:schemeClr val="tx1">
              <a:alpha val="35000"/>
            </a:schemeClr>
          </a:solidFill>
        </p:spPr>
        <p:txBody>
          <a:bodyPr wrap="square">
            <a:spAutoFit/>
          </a:bodyPr>
          <a:lstStyle/>
          <a:p>
            <a:pPr algn="ctr"/>
            <a:r>
              <a:rPr lang="en-US" sz="1900" b="1" dirty="0">
                <a:solidFill>
                  <a:schemeClr val="bg1"/>
                </a:solidFill>
              </a:rPr>
              <a:t>Final Thoughts</a:t>
            </a:r>
          </a:p>
          <a:p>
            <a:endParaRPr lang="en-US" sz="1900" dirty="0">
              <a:solidFill>
                <a:schemeClr val="bg1"/>
              </a:solidFill>
            </a:endParaRPr>
          </a:p>
          <a:p>
            <a:pPr marL="342900" indent="-342900">
              <a:buFont typeface="+mj-lt"/>
              <a:buAutoNum type="arabicPeriod"/>
            </a:pPr>
            <a:r>
              <a:rPr lang="en-US" sz="1200" dirty="0">
                <a:solidFill>
                  <a:schemeClr val="bg1"/>
                </a:solidFill>
              </a:rPr>
              <a:t>The work of separating the wheat found in that system prior to 1881 was accomplished by the Ministry of Br. Russell.  Ezekiel 9:11 “And, behold, the man clothed with linen, which had the inkhorn by his side, reported the matter, saying, I have done as thou hast commanded me.”</a:t>
            </a:r>
          </a:p>
          <a:p>
            <a:pPr marL="342900" indent="-342900">
              <a:buFont typeface="+mj-lt"/>
              <a:buAutoNum type="arabicPeriod"/>
            </a:pPr>
            <a:endParaRPr lang="en-US" sz="1200" dirty="0">
              <a:solidFill>
                <a:schemeClr val="bg1"/>
              </a:solidFill>
            </a:endParaRPr>
          </a:p>
          <a:p>
            <a:pPr marL="342900" indent="-342900">
              <a:buFont typeface="+mj-lt"/>
              <a:buAutoNum type="arabicPeriod"/>
            </a:pPr>
            <a:r>
              <a:rPr lang="en-US" sz="1200" dirty="0">
                <a:solidFill>
                  <a:schemeClr val="bg1"/>
                </a:solidFill>
              </a:rPr>
              <a:t>The finding of replacements to fill the crowns vacated because of those who once completed the number failed to make their calling sure continues to our day. C212 he says and we believe also that “God will not permit anything to put an end to his work until it is finished.” </a:t>
            </a:r>
          </a:p>
          <a:p>
            <a:pPr marL="342900" indent="-342900">
              <a:buFont typeface="+mj-lt"/>
              <a:buAutoNum type="arabicPeriod"/>
            </a:pPr>
            <a:endParaRPr lang="en-US" sz="1900" dirty="0">
              <a:solidFill>
                <a:schemeClr val="bg1"/>
              </a:solidFill>
            </a:endParaRPr>
          </a:p>
          <a:p>
            <a:pPr marL="342900" indent="-342900">
              <a:buFont typeface="+mj-lt"/>
              <a:buAutoNum type="arabicPeriod"/>
            </a:pPr>
            <a:r>
              <a:rPr lang="en-US" sz="2400" b="1" dirty="0">
                <a:solidFill>
                  <a:schemeClr val="bg1"/>
                </a:solidFill>
              </a:rPr>
              <a:t>The Time of Trouble already begun will gradually bring in this dark night as we can all attest to the fact that darkness is enveloping the earth and getting darker almost daily.</a:t>
            </a:r>
          </a:p>
          <a:p>
            <a:pPr marL="342900" indent="-342900">
              <a:buFont typeface="+mj-lt"/>
              <a:buAutoNum type="arabicPeriod"/>
            </a:pPr>
            <a:endParaRPr lang="en-US" sz="2400" b="1" dirty="0">
              <a:solidFill>
                <a:schemeClr val="bg1"/>
              </a:solidFill>
            </a:endParaRPr>
          </a:p>
          <a:p>
            <a:pPr marL="342900" indent="-342900">
              <a:buFont typeface="+mj-lt"/>
              <a:buAutoNum type="arabicPeriod"/>
            </a:pPr>
            <a:endParaRPr lang="en-US" sz="2400" b="1" dirty="0">
              <a:solidFill>
                <a:schemeClr val="bg1"/>
              </a:solidFill>
            </a:endParaRPr>
          </a:p>
          <a:p>
            <a:pPr marL="342900" indent="-342900">
              <a:buFont typeface="+mj-lt"/>
              <a:buAutoNum type="arabicPeriod"/>
            </a:pPr>
            <a:endParaRPr lang="en-US" sz="2400" b="1" dirty="0">
              <a:solidFill>
                <a:schemeClr val="bg1"/>
              </a:solidFill>
            </a:endParaRPr>
          </a:p>
          <a:p>
            <a:pPr marL="342900" indent="-342900">
              <a:buFont typeface="+mj-lt"/>
              <a:buAutoNum type="arabicPeriod"/>
            </a:pPr>
            <a:endParaRPr lang="en-US" sz="2400" b="1" dirty="0">
              <a:solidFill>
                <a:schemeClr val="bg1"/>
              </a:solidFill>
            </a:endParaRPr>
          </a:p>
          <a:p>
            <a:pPr marL="342900" indent="-342900">
              <a:buFont typeface="+mj-lt"/>
              <a:buAutoNum type="arabicPeriod"/>
            </a:pPr>
            <a:endParaRPr lang="en-US" sz="2400" b="1" dirty="0">
              <a:solidFill>
                <a:schemeClr val="bg1"/>
              </a:solidFill>
            </a:endParaRPr>
          </a:p>
          <a:p>
            <a:pPr marL="342900" indent="-342900">
              <a:buFont typeface="+mj-lt"/>
              <a:buAutoNum type="arabicPeriod"/>
            </a:pPr>
            <a:endParaRPr lang="en-US" sz="2400" b="1" dirty="0">
              <a:solidFill>
                <a:schemeClr val="bg1"/>
              </a:solidFill>
            </a:endParaRPr>
          </a:p>
          <a:p>
            <a:pPr marL="342900" indent="-342900">
              <a:buFont typeface="+mj-lt"/>
              <a:buAutoNum type="arabicPeriod"/>
            </a:pPr>
            <a:endParaRPr lang="en-US" sz="2400" b="1" dirty="0">
              <a:solidFill>
                <a:schemeClr val="bg1"/>
              </a:solidFill>
            </a:endParaRPr>
          </a:p>
          <a:p>
            <a:pPr marL="342900" indent="-342900">
              <a:buFont typeface="+mj-lt"/>
              <a:buAutoNum type="arabicPeriod"/>
            </a:pPr>
            <a:endParaRPr lang="en-US" sz="2400" b="1" dirty="0">
              <a:solidFill>
                <a:schemeClr val="bg1"/>
              </a:solidFill>
            </a:endParaRPr>
          </a:p>
          <a:p>
            <a:pPr marL="342900" indent="-342900">
              <a:buFont typeface="+mj-lt"/>
              <a:buAutoNum type="arabicPeriod"/>
            </a:pPr>
            <a:endParaRPr lang="en-US" sz="2400" b="1" dirty="0">
              <a:solidFill>
                <a:schemeClr val="bg1"/>
              </a:solidFill>
            </a:endParaRPr>
          </a:p>
          <a:p>
            <a:pPr marL="342900" indent="-342900">
              <a:buFont typeface="+mj-lt"/>
              <a:buAutoNum type="arabicPeriod"/>
            </a:pPr>
            <a:endParaRPr lang="en-US" sz="2400" b="1" dirty="0">
              <a:solidFill>
                <a:schemeClr val="bg1"/>
              </a:solidFill>
            </a:endParaRPr>
          </a:p>
          <a:p>
            <a:pPr marL="342900" indent="-342900">
              <a:buFont typeface="+mj-lt"/>
              <a:buAutoNum type="arabicPeriod"/>
            </a:pPr>
            <a:endParaRPr lang="en-US" sz="2400" b="1" dirty="0">
              <a:solidFill>
                <a:schemeClr val="bg1"/>
              </a:solidFill>
            </a:endParaRPr>
          </a:p>
          <a:p>
            <a:pPr marL="342900" indent="-342900">
              <a:buFont typeface="+mj-lt"/>
              <a:buAutoNum type="arabicPeriod"/>
            </a:pPr>
            <a:endParaRPr lang="en-US" sz="1900" dirty="0">
              <a:solidFill>
                <a:schemeClr val="bg1"/>
              </a:solidFill>
            </a:endParaRPr>
          </a:p>
        </p:txBody>
      </p:sp>
    </p:spTree>
    <p:extLst>
      <p:ext uri="{BB962C8B-B14F-4D97-AF65-F5344CB8AC3E}">
        <p14:creationId xmlns:p14="http://schemas.microsoft.com/office/powerpoint/2010/main" val="380686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8" name="Picture 7">
            <a:extLst>
              <a:ext uri="{FF2B5EF4-FFF2-40B4-BE49-F238E27FC236}">
                <a16:creationId xmlns:a16="http://schemas.microsoft.com/office/drawing/2014/main" id="{F6D430C9-A228-42CA-948B-127CE98D5943}"/>
              </a:ext>
            </a:extLst>
          </p:cNvPr>
          <p:cNvPicPr>
            <a:picLocks noChangeAspect="1"/>
          </p:cNvPicPr>
          <p:nvPr/>
        </p:nvPicPr>
        <p:blipFill rotWithShape="1">
          <a:blip r:embed="rId3"/>
          <a:srcRect t="15730"/>
          <a:stretch/>
        </p:blipFill>
        <p:spPr>
          <a:xfrm>
            <a:off x="-3047" y="10"/>
            <a:ext cx="12191999" cy="6857990"/>
          </a:xfrm>
          <a:prstGeom prst="rect">
            <a:avLst/>
          </a:prstGeom>
        </p:spPr>
      </p:pic>
      <p:sp>
        <p:nvSpPr>
          <p:cNvPr id="13" name="TextBox 12">
            <a:extLst>
              <a:ext uri="{FF2B5EF4-FFF2-40B4-BE49-F238E27FC236}">
                <a16:creationId xmlns:a16="http://schemas.microsoft.com/office/drawing/2014/main" id="{C6F8CD99-A6A8-499D-BC1D-036A97D6131B}"/>
              </a:ext>
            </a:extLst>
          </p:cNvPr>
          <p:cNvSpPr txBox="1"/>
          <p:nvPr/>
        </p:nvSpPr>
        <p:spPr>
          <a:xfrm>
            <a:off x="-4571" y="13689"/>
            <a:ext cx="12196571" cy="7278916"/>
          </a:xfrm>
          <a:prstGeom prst="rect">
            <a:avLst/>
          </a:prstGeom>
          <a:solidFill>
            <a:schemeClr val="tx1">
              <a:alpha val="35000"/>
            </a:schemeClr>
          </a:solidFill>
        </p:spPr>
        <p:txBody>
          <a:bodyPr wrap="square">
            <a:spAutoFit/>
          </a:bodyPr>
          <a:lstStyle/>
          <a:p>
            <a:pPr algn="ctr"/>
            <a:r>
              <a:rPr lang="en-US" sz="1900" b="1" dirty="0">
                <a:solidFill>
                  <a:schemeClr val="bg1"/>
                </a:solidFill>
              </a:rPr>
              <a:t>Final Thoughts</a:t>
            </a:r>
          </a:p>
          <a:p>
            <a:endParaRPr lang="en-US" sz="1900" dirty="0">
              <a:solidFill>
                <a:schemeClr val="bg1"/>
              </a:solidFill>
            </a:endParaRPr>
          </a:p>
          <a:p>
            <a:pPr marL="342900" indent="-342900">
              <a:buFont typeface="+mj-lt"/>
              <a:buAutoNum type="arabicPeriod"/>
            </a:pPr>
            <a:r>
              <a:rPr lang="en-US" sz="1200" dirty="0">
                <a:solidFill>
                  <a:schemeClr val="bg1"/>
                </a:solidFill>
              </a:rPr>
              <a:t>The work of separating the wheat found in that system prior to 1881 was accomplished by the Ministry of Br. Russell.  Ezekiel 9:11 “And, behold, the man clothed with linen, which had the inkhorn by his side, reported the matter, saying, I have done as thou hast commanded me.”</a:t>
            </a:r>
          </a:p>
          <a:p>
            <a:pPr marL="342900" indent="-342900">
              <a:buFont typeface="+mj-lt"/>
              <a:buAutoNum type="arabicPeriod"/>
            </a:pPr>
            <a:endParaRPr lang="en-US" sz="1200" dirty="0">
              <a:solidFill>
                <a:schemeClr val="bg1"/>
              </a:solidFill>
            </a:endParaRPr>
          </a:p>
          <a:p>
            <a:pPr marL="342900" indent="-342900">
              <a:buFont typeface="+mj-lt"/>
              <a:buAutoNum type="arabicPeriod"/>
            </a:pPr>
            <a:r>
              <a:rPr lang="en-US" sz="1200" dirty="0">
                <a:solidFill>
                  <a:schemeClr val="bg1"/>
                </a:solidFill>
              </a:rPr>
              <a:t>The finding of replacements to fill the crowns vacated because of those who once completed the number failed to make their calling sure continues to our day. C212 he says and we believe also that “God will not permit anything to put an end to his work until it is finished.” </a:t>
            </a:r>
          </a:p>
          <a:p>
            <a:pPr marL="342900" indent="-342900">
              <a:buFont typeface="+mj-lt"/>
              <a:buAutoNum type="arabicPeriod"/>
            </a:pPr>
            <a:endParaRPr lang="en-US" sz="1200" dirty="0">
              <a:solidFill>
                <a:schemeClr val="bg1"/>
              </a:solidFill>
            </a:endParaRPr>
          </a:p>
          <a:p>
            <a:pPr marL="342900" indent="-342900">
              <a:buFont typeface="+mj-lt"/>
              <a:buAutoNum type="arabicPeriod"/>
            </a:pPr>
            <a:r>
              <a:rPr lang="en-US" sz="1200" dirty="0">
                <a:solidFill>
                  <a:schemeClr val="bg1"/>
                </a:solidFill>
              </a:rPr>
              <a:t>The Time of Trouble already begun will gradually bring in this dark night as we can all attest to the fact that darkness is enveloping the earth and getting darker almost daily</a:t>
            </a:r>
          </a:p>
          <a:p>
            <a:pPr marL="342900" indent="-342900">
              <a:buFont typeface="+mj-lt"/>
              <a:buAutoNum type="arabicPeriod"/>
            </a:pPr>
            <a:endParaRPr lang="en-US" sz="1900" dirty="0">
              <a:solidFill>
                <a:schemeClr val="bg1"/>
              </a:solidFill>
            </a:endParaRPr>
          </a:p>
          <a:p>
            <a:pPr marL="342900" indent="-342900">
              <a:buFont typeface="+mj-lt"/>
              <a:buAutoNum type="arabicPeriod"/>
            </a:pPr>
            <a:r>
              <a:rPr lang="en-US" sz="2400" b="1" dirty="0">
                <a:solidFill>
                  <a:schemeClr val="bg1"/>
                </a:solidFill>
              </a:rPr>
              <a:t>The dark night or darkest time of the trouble and the closing of the door means the church is complete. </a:t>
            </a:r>
          </a:p>
          <a:p>
            <a:pPr marL="342900" indent="-342900">
              <a:buFont typeface="+mj-lt"/>
              <a:buAutoNum type="arabicPeriod"/>
            </a:pPr>
            <a:endParaRPr lang="en-US" sz="2400" b="1" dirty="0">
              <a:solidFill>
                <a:schemeClr val="bg1"/>
              </a:solidFill>
            </a:endParaRPr>
          </a:p>
          <a:p>
            <a:pPr marL="342900" indent="-342900">
              <a:buFont typeface="+mj-lt"/>
              <a:buAutoNum type="arabicPeriod"/>
            </a:pPr>
            <a:endParaRPr lang="en-US" sz="2400" b="1" dirty="0">
              <a:solidFill>
                <a:schemeClr val="bg1"/>
              </a:solidFill>
            </a:endParaRPr>
          </a:p>
          <a:p>
            <a:pPr marL="342900" indent="-342900">
              <a:buFont typeface="+mj-lt"/>
              <a:buAutoNum type="arabicPeriod"/>
            </a:pPr>
            <a:endParaRPr lang="en-US" sz="2400" b="1" dirty="0">
              <a:solidFill>
                <a:schemeClr val="bg1"/>
              </a:solidFill>
            </a:endParaRPr>
          </a:p>
          <a:p>
            <a:pPr marL="342900" indent="-342900">
              <a:buFont typeface="+mj-lt"/>
              <a:buAutoNum type="arabicPeriod"/>
            </a:pPr>
            <a:endParaRPr lang="en-US" sz="2400" b="1" dirty="0">
              <a:solidFill>
                <a:schemeClr val="bg1"/>
              </a:solidFill>
            </a:endParaRPr>
          </a:p>
          <a:p>
            <a:pPr marL="342900" indent="-342900">
              <a:buFont typeface="+mj-lt"/>
              <a:buAutoNum type="arabicPeriod"/>
            </a:pPr>
            <a:endParaRPr lang="en-US" sz="2400" b="1" dirty="0">
              <a:solidFill>
                <a:schemeClr val="bg1"/>
              </a:solidFill>
            </a:endParaRPr>
          </a:p>
          <a:p>
            <a:pPr marL="342900" indent="-342900">
              <a:buFont typeface="+mj-lt"/>
              <a:buAutoNum type="arabicPeriod"/>
            </a:pPr>
            <a:endParaRPr lang="en-US" sz="2400" b="1" dirty="0">
              <a:solidFill>
                <a:schemeClr val="bg1"/>
              </a:solidFill>
            </a:endParaRPr>
          </a:p>
          <a:p>
            <a:pPr marL="342900" indent="-342900">
              <a:buFont typeface="+mj-lt"/>
              <a:buAutoNum type="arabicPeriod"/>
            </a:pPr>
            <a:endParaRPr lang="en-US" sz="2400" b="1" dirty="0">
              <a:solidFill>
                <a:schemeClr val="bg1"/>
              </a:solidFill>
            </a:endParaRPr>
          </a:p>
          <a:p>
            <a:pPr marL="342900" indent="-342900">
              <a:buFont typeface="+mj-lt"/>
              <a:buAutoNum type="arabicPeriod"/>
            </a:pPr>
            <a:endParaRPr lang="en-US" sz="2400" b="1" dirty="0">
              <a:solidFill>
                <a:schemeClr val="bg1"/>
              </a:solidFill>
            </a:endParaRPr>
          </a:p>
          <a:p>
            <a:pPr marL="342900" indent="-342900">
              <a:buFont typeface="+mj-lt"/>
              <a:buAutoNum type="arabicPeriod"/>
            </a:pPr>
            <a:endParaRPr lang="en-US" sz="2400" b="1" dirty="0">
              <a:solidFill>
                <a:schemeClr val="bg1"/>
              </a:solidFill>
            </a:endParaRPr>
          </a:p>
          <a:p>
            <a:pPr marL="342900" indent="-342900">
              <a:buFont typeface="+mj-lt"/>
              <a:buAutoNum type="arabicPeriod"/>
            </a:pPr>
            <a:endParaRPr lang="en-US" sz="2400" b="1" dirty="0">
              <a:solidFill>
                <a:schemeClr val="bg1"/>
              </a:solidFill>
            </a:endParaRPr>
          </a:p>
          <a:p>
            <a:pPr marL="342900" indent="-342900">
              <a:buFont typeface="+mj-lt"/>
              <a:buAutoNum type="arabicPeriod"/>
            </a:pPr>
            <a:endParaRPr lang="en-US" sz="1900" dirty="0">
              <a:solidFill>
                <a:schemeClr val="bg1"/>
              </a:solidFill>
            </a:endParaRPr>
          </a:p>
          <a:p>
            <a:pPr marL="342900" indent="-342900">
              <a:buFont typeface="+mj-lt"/>
              <a:buAutoNum type="arabicPeriod"/>
            </a:pPr>
            <a:endParaRPr lang="en-US" sz="1900" dirty="0">
              <a:solidFill>
                <a:schemeClr val="bg1"/>
              </a:solidFill>
            </a:endParaRPr>
          </a:p>
        </p:txBody>
      </p:sp>
    </p:spTree>
    <p:extLst>
      <p:ext uri="{BB962C8B-B14F-4D97-AF65-F5344CB8AC3E}">
        <p14:creationId xmlns:p14="http://schemas.microsoft.com/office/powerpoint/2010/main" val="2962426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8" name="Picture 7">
            <a:extLst>
              <a:ext uri="{FF2B5EF4-FFF2-40B4-BE49-F238E27FC236}">
                <a16:creationId xmlns:a16="http://schemas.microsoft.com/office/drawing/2014/main" id="{F6D430C9-A228-42CA-948B-127CE98D5943}"/>
              </a:ext>
            </a:extLst>
          </p:cNvPr>
          <p:cNvPicPr>
            <a:picLocks noChangeAspect="1"/>
          </p:cNvPicPr>
          <p:nvPr/>
        </p:nvPicPr>
        <p:blipFill rotWithShape="1">
          <a:blip r:embed="rId3"/>
          <a:srcRect t="15730"/>
          <a:stretch/>
        </p:blipFill>
        <p:spPr>
          <a:xfrm>
            <a:off x="-3047" y="10"/>
            <a:ext cx="12191999" cy="6857990"/>
          </a:xfrm>
          <a:prstGeom prst="rect">
            <a:avLst/>
          </a:prstGeom>
        </p:spPr>
      </p:pic>
      <p:sp>
        <p:nvSpPr>
          <p:cNvPr id="13" name="TextBox 12">
            <a:extLst>
              <a:ext uri="{FF2B5EF4-FFF2-40B4-BE49-F238E27FC236}">
                <a16:creationId xmlns:a16="http://schemas.microsoft.com/office/drawing/2014/main" id="{C6F8CD99-A6A8-499D-BC1D-036A97D6131B}"/>
              </a:ext>
            </a:extLst>
          </p:cNvPr>
          <p:cNvSpPr txBox="1"/>
          <p:nvPr/>
        </p:nvSpPr>
        <p:spPr>
          <a:xfrm>
            <a:off x="-4571" y="13689"/>
            <a:ext cx="12196571" cy="7063472"/>
          </a:xfrm>
          <a:prstGeom prst="rect">
            <a:avLst/>
          </a:prstGeom>
          <a:solidFill>
            <a:schemeClr val="tx1">
              <a:alpha val="35000"/>
            </a:schemeClr>
          </a:solidFill>
        </p:spPr>
        <p:txBody>
          <a:bodyPr wrap="square">
            <a:spAutoFit/>
          </a:bodyPr>
          <a:lstStyle/>
          <a:p>
            <a:pPr algn="ctr"/>
            <a:r>
              <a:rPr lang="en-US" sz="1900" b="1" dirty="0">
                <a:solidFill>
                  <a:schemeClr val="bg1"/>
                </a:solidFill>
              </a:rPr>
              <a:t>Final Thoughts</a:t>
            </a:r>
          </a:p>
          <a:p>
            <a:endParaRPr lang="en-US" sz="1900" dirty="0">
              <a:solidFill>
                <a:schemeClr val="bg1"/>
              </a:solidFill>
            </a:endParaRPr>
          </a:p>
          <a:p>
            <a:pPr marL="342900" indent="-342900">
              <a:buFont typeface="+mj-lt"/>
              <a:buAutoNum type="arabicPeriod"/>
            </a:pPr>
            <a:r>
              <a:rPr lang="en-US" sz="1200" dirty="0">
                <a:solidFill>
                  <a:schemeClr val="bg1"/>
                </a:solidFill>
              </a:rPr>
              <a:t>The work of separating the wheat found in that system prior to 1881 was accomplished by the Ministry of Br. Russell.  Ezekiel 9:11 “And, behold, the man clothed with linen, which had the inkhorn by his side, reported the matter, saying, I have done as thou hast commanded me.”</a:t>
            </a:r>
          </a:p>
          <a:p>
            <a:pPr marL="342900" indent="-342900">
              <a:buFont typeface="+mj-lt"/>
              <a:buAutoNum type="arabicPeriod"/>
            </a:pPr>
            <a:endParaRPr lang="en-US" sz="1200" dirty="0">
              <a:solidFill>
                <a:schemeClr val="bg1"/>
              </a:solidFill>
            </a:endParaRPr>
          </a:p>
          <a:p>
            <a:pPr marL="342900" indent="-342900">
              <a:buFont typeface="+mj-lt"/>
              <a:buAutoNum type="arabicPeriod"/>
            </a:pPr>
            <a:r>
              <a:rPr lang="en-US" sz="1200" dirty="0">
                <a:solidFill>
                  <a:schemeClr val="bg1"/>
                </a:solidFill>
              </a:rPr>
              <a:t>The finding of replacements to fill the crowns vacated because of those who once completed the number failed to make their calling sure continues to our day. C212 he says and we believe also that “God will not permit anything to put an end to his work until it is finished.” </a:t>
            </a:r>
          </a:p>
          <a:p>
            <a:pPr marL="342900" indent="-342900">
              <a:buFont typeface="+mj-lt"/>
              <a:buAutoNum type="arabicPeriod"/>
            </a:pPr>
            <a:endParaRPr lang="en-US" sz="1200" dirty="0">
              <a:solidFill>
                <a:schemeClr val="bg1"/>
              </a:solidFill>
            </a:endParaRPr>
          </a:p>
          <a:p>
            <a:pPr marL="342900" indent="-342900">
              <a:buFont typeface="+mj-lt"/>
              <a:buAutoNum type="arabicPeriod"/>
            </a:pPr>
            <a:r>
              <a:rPr lang="en-US" sz="1200" b="1" dirty="0">
                <a:solidFill>
                  <a:schemeClr val="bg1"/>
                </a:solidFill>
              </a:rPr>
              <a:t>The Time of Trouble already begun will gradually bring in this dark night as we can all attest to the fact that darkness is enveloping the earth and getting darker almost daily</a:t>
            </a:r>
          </a:p>
          <a:p>
            <a:pPr marL="342900" indent="-342900">
              <a:buFont typeface="+mj-lt"/>
              <a:buAutoNum type="arabicPeriod"/>
            </a:pPr>
            <a:endParaRPr lang="en-US" sz="1200" dirty="0">
              <a:solidFill>
                <a:schemeClr val="bg1"/>
              </a:solidFill>
            </a:endParaRPr>
          </a:p>
          <a:p>
            <a:pPr marL="342900" indent="-342900">
              <a:buFont typeface="+mj-lt"/>
              <a:buAutoNum type="arabicPeriod"/>
            </a:pPr>
            <a:r>
              <a:rPr lang="en-US" sz="1200" dirty="0">
                <a:solidFill>
                  <a:schemeClr val="bg1"/>
                </a:solidFill>
              </a:rPr>
              <a:t>The dark night or darkest time of the trouble and the closing of the door means the church is complete. </a:t>
            </a:r>
          </a:p>
          <a:p>
            <a:pPr marL="342900" indent="-342900">
              <a:buFont typeface="+mj-lt"/>
              <a:buAutoNum type="arabicPeriod"/>
            </a:pPr>
            <a:endParaRPr lang="en-US" sz="1900" dirty="0">
              <a:solidFill>
                <a:schemeClr val="bg1"/>
              </a:solidFill>
            </a:endParaRPr>
          </a:p>
          <a:p>
            <a:pPr marL="342900" indent="-342900">
              <a:buFont typeface="+mj-lt"/>
              <a:buAutoNum type="arabicPeriod"/>
            </a:pPr>
            <a:r>
              <a:rPr lang="en-US" sz="2400" dirty="0">
                <a:solidFill>
                  <a:schemeClr val="bg1"/>
                </a:solidFill>
              </a:rPr>
              <a:t>R5761 </a:t>
            </a:r>
            <a:r>
              <a:rPr lang="en-US" sz="2400" b="1" u="sng" dirty="0">
                <a:solidFill>
                  <a:schemeClr val="bg1"/>
                </a:solidFill>
              </a:rPr>
              <a:t>But meantime, before this dark night fully sets in, we are to go right on with the work which the Lord has put into our hands. The Truth is designed, not only to perfect the "Bride" of Christ, the Chief of the First-borns, but to develop the Great Company class, and also to be a witness to the whole world</a:t>
            </a:r>
            <a:r>
              <a:rPr lang="en-US" sz="2400" dirty="0">
                <a:solidFill>
                  <a:schemeClr val="bg1"/>
                </a:solidFill>
              </a:rPr>
              <a:t>.</a:t>
            </a:r>
          </a:p>
          <a:p>
            <a:pPr marL="342900" indent="-342900">
              <a:buFont typeface="+mj-lt"/>
              <a:buAutoNum type="arabicPeriod"/>
            </a:pPr>
            <a:endParaRPr lang="en-US" sz="2400" dirty="0">
              <a:solidFill>
                <a:schemeClr val="bg1"/>
              </a:solidFill>
            </a:endParaRPr>
          </a:p>
          <a:p>
            <a:pPr marL="342900" indent="-342900">
              <a:buFont typeface="+mj-lt"/>
              <a:buAutoNum type="arabicPeriod"/>
            </a:pPr>
            <a:endParaRPr lang="en-US" sz="2400" dirty="0">
              <a:solidFill>
                <a:schemeClr val="bg1"/>
              </a:solidFill>
            </a:endParaRPr>
          </a:p>
          <a:p>
            <a:pPr marL="342900" indent="-342900">
              <a:buFont typeface="+mj-lt"/>
              <a:buAutoNum type="arabicPeriod"/>
            </a:pPr>
            <a:endParaRPr lang="en-US" sz="2400" dirty="0">
              <a:solidFill>
                <a:schemeClr val="bg1"/>
              </a:solidFill>
            </a:endParaRPr>
          </a:p>
          <a:p>
            <a:pPr marL="342900" indent="-342900">
              <a:buFont typeface="+mj-lt"/>
              <a:buAutoNum type="arabicPeriod"/>
            </a:pPr>
            <a:endParaRPr lang="en-US" sz="2400" dirty="0">
              <a:solidFill>
                <a:schemeClr val="bg1"/>
              </a:solidFill>
            </a:endParaRPr>
          </a:p>
          <a:p>
            <a:pPr marL="342900" indent="-342900">
              <a:buFont typeface="+mj-lt"/>
              <a:buAutoNum type="arabicPeriod"/>
            </a:pPr>
            <a:endParaRPr lang="en-US" sz="2400" dirty="0">
              <a:solidFill>
                <a:schemeClr val="bg1"/>
              </a:solidFill>
            </a:endParaRPr>
          </a:p>
          <a:p>
            <a:pPr marL="342900" indent="-342900">
              <a:buFont typeface="+mj-lt"/>
              <a:buAutoNum type="arabicPeriod"/>
            </a:pPr>
            <a:endParaRPr lang="en-US" sz="2400" dirty="0">
              <a:solidFill>
                <a:schemeClr val="bg1"/>
              </a:solidFill>
            </a:endParaRPr>
          </a:p>
          <a:p>
            <a:pPr marL="342900" indent="-342900">
              <a:buFont typeface="+mj-lt"/>
              <a:buAutoNum type="arabicPeriod"/>
            </a:pPr>
            <a:endParaRPr lang="en-US" sz="2400" dirty="0">
              <a:solidFill>
                <a:schemeClr val="bg1"/>
              </a:solidFill>
            </a:endParaRPr>
          </a:p>
          <a:p>
            <a:pPr marL="342900" indent="-342900">
              <a:buFont typeface="+mj-lt"/>
              <a:buAutoNum type="arabicPeriod"/>
            </a:pPr>
            <a:endParaRPr lang="en-US" sz="2400" dirty="0">
              <a:solidFill>
                <a:schemeClr val="bg1"/>
              </a:solidFill>
            </a:endParaRPr>
          </a:p>
        </p:txBody>
      </p:sp>
    </p:spTree>
    <p:extLst>
      <p:ext uri="{BB962C8B-B14F-4D97-AF65-F5344CB8AC3E}">
        <p14:creationId xmlns:p14="http://schemas.microsoft.com/office/powerpoint/2010/main" val="3036305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8" name="Picture 7">
            <a:extLst>
              <a:ext uri="{FF2B5EF4-FFF2-40B4-BE49-F238E27FC236}">
                <a16:creationId xmlns:a16="http://schemas.microsoft.com/office/drawing/2014/main" id="{F6D430C9-A228-42CA-948B-127CE98D5943}"/>
              </a:ext>
            </a:extLst>
          </p:cNvPr>
          <p:cNvPicPr>
            <a:picLocks noChangeAspect="1"/>
          </p:cNvPicPr>
          <p:nvPr/>
        </p:nvPicPr>
        <p:blipFill rotWithShape="1">
          <a:blip r:embed="rId3"/>
          <a:srcRect t="15730"/>
          <a:stretch/>
        </p:blipFill>
        <p:spPr>
          <a:xfrm>
            <a:off x="-3047" y="10"/>
            <a:ext cx="12191999" cy="6857990"/>
          </a:xfrm>
          <a:prstGeom prst="rect">
            <a:avLst/>
          </a:prstGeom>
        </p:spPr>
      </p:pic>
      <p:sp>
        <p:nvSpPr>
          <p:cNvPr id="2" name="TextBox 1">
            <a:extLst>
              <a:ext uri="{FF2B5EF4-FFF2-40B4-BE49-F238E27FC236}">
                <a16:creationId xmlns:a16="http://schemas.microsoft.com/office/drawing/2014/main" id="{95A6F738-931A-432B-849A-78691B405657}"/>
              </a:ext>
            </a:extLst>
          </p:cNvPr>
          <p:cNvSpPr txBox="1"/>
          <p:nvPr/>
        </p:nvSpPr>
        <p:spPr>
          <a:xfrm>
            <a:off x="1268963" y="3289670"/>
            <a:ext cx="9657184" cy="2431435"/>
          </a:xfrm>
          <a:prstGeom prst="rect">
            <a:avLst/>
          </a:prstGeom>
          <a:noFill/>
        </p:spPr>
        <p:txBody>
          <a:bodyPr wrap="square" rtlCol="0" anchor="ctr">
            <a:spAutoFit/>
          </a:bodyPr>
          <a:lstStyle/>
          <a:p>
            <a:pPr algn="ctr"/>
            <a:r>
              <a:rPr lang="en-US" sz="4000" b="1" dirty="0">
                <a:ln w="15875">
                  <a:solidFill>
                    <a:schemeClr val="accent1"/>
                  </a:solidFill>
                </a:ln>
                <a:solidFill>
                  <a:schemeClr val="bg1"/>
                </a:solidFill>
                <a:latin typeface="Arial Rounded MT Bold" panose="020F0704030504030204" pitchFamily="34" charset="0"/>
                <a:cs typeface="Browallia New" panose="020B0502040204020203" pitchFamily="34" charset="-34"/>
              </a:rPr>
              <a:t>Rev. 2:10 Be Thou Faithful Unto Death and I will give thee a Crown of Life</a:t>
            </a:r>
          </a:p>
          <a:p>
            <a:pPr algn="ctr"/>
            <a:r>
              <a:rPr lang="en-US" sz="7200" b="1" dirty="0">
                <a:ln w="15875">
                  <a:solidFill>
                    <a:schemeClr val="accent1"/>
                  </a:solidFill>
                </a:ln>
                <a:solidFill>
                  <a:schemeClr val="bg1"/>
                </a:solidFill>
                <a:latin typeface="Arial Rounded MT Bold" panose="020F0704030504030204" pitchFamily="34" charset="0"/>
                <a:cs typeface="Browallia New" panose="020B0502040204020203" pitchFamily="34" charset="-34"/>
              </a:rPr>
              <a:t>AMEN</a:t>
            </a:r>
          </a:p>
        </p:txBody>
      </p:sp>
      <p:pic>
        <p:nvPicPr>
          <p:cNvPr id="4" name="Picture 3">
            <a:extLst>
              <a:ext uri="{FF2B5EF4-FFF2-40B4-BE49-F238E27FC236}">
                <a16:creationId xmlns:a16="http://schemas.microsoft.com/office/drawing/2014/main" id="{591498F9-A0B0-B9DA-0CBE-744F170EE68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57058" y1="33725" x2="58611" y2="35278"/>
                        <a14:foregroundMark x1="50000" y1="26667" x2="55505" y2="32172"/>
                        <a14:foregroundMark x1="56976" y1="36050" x2="48611" y2="40000"/>
                        <a14:foregroundMark x1="58611" y1="35278" x2="57206" y2="35941"/>
                        <a14:foregroundMark x1="48611" y1="40000" x2="45833" y2="43889"/>
                        <a14:foregroundMark x1="42222" y1="58333" x2="38333" y2="68889"/>
                        <a14:foregroundMark x1="38333" y1="68889" x2="45000" y2="63333"/>
                        <a14:foregroundMark x1="36944" y1="59167" x2="40833" y2="48056"/>
                        <a14:foregroundMark x1="40833" y1="48056" x2="54444" y2="48611"/>
                        <a14:foregroundMark x1="54444" y1="48611" x2="53889" y2="59722"/>
                        <a14:foregroundMark x1="53889" y1="59722" x2="53611" y2="60000"/>
                        <a14:backgroundMark x1="55833" y1="33333" x2="55833" y2="33333"/>
                        <a14:backgroundMark x1="56111" y1="33333" x2="56111" y2="32500"/>
                        <a14:backgroundMark x1="55833" y1="31944" x2="57222" y2="33611"/>
                      </a14:backgroundRemoval>
                    </a14:imgEffect>
                  </a14:imgLayer>
                </a14:imgProps>
              </a:ext>
              <a:ext uri="{28A0092B-C50C-407E-A947-70E740481C1C}">
                <a14:useLocalDpi xmlns:a14="http://schemas.microsoft.com/office/drawing/2010/main" val="0"/>
              </a:ext>
            </a:extLst>
          </a:blip>
          <a:stretch>
            <a:fillRect/>
          </a:stretch>
        </p:blipFill>
        <p:spPr>
          <a:xfrm>
            <a:off x="6747933" y="262467"/>
            <a:ext cx="2624667" cy="2624667"/>
          </a:xfrm>
          <a:prstGeom prst="rect">
            <a:avLst/>
          </a:prstGeom>
        </p:spPr>
      </p:pic>
    </p:spTree>
    <p:extLst>
      <p:ext uri="{BB962C8B-B14F-4D97-AF65-F5344CB8AC3E}">
        <p14:creationId xmlns:p14="http://schemas.microsoft.com/office/powerpoint/2010/main" val="2369876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750"/>
                                        <p:tgtEl>
                                          <p:spTgt spid="2">
                                            <p:txEl>
                                              <p:pRg st="0" end="0"/>
                                            </p:txEl>
                                          </p:spTgt>
                                        </p:tgtEl>
                                      </p:cBhvr>
                                    </p:animEffect>
                                  </p:childTnLst>
                                </p:cTn>
                              </p:par>
                            </p:childTnLst>
                          </p:cTn>
                        </p:par>
                        <p:par>
                          <p:cTn id="8" fill="hold">
                            <p:stCondLst>
                              <p:cond delay="1750"/>
                            </p:stCondLst>
                            <p:childTnLst>
                              <p:par>
                                <p:cTn id="9" presetID="10" presetClass="entr" presetSubtype="0" fill="hold" nodeType="after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Effect transition="in" filter="fade">
                                      <p:cBhvr>
                                        <p:cTn id="11" dur="1750"/>
                                        <p:tgtEl>
                                          <p:spTgt spid="2">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30" presetClass="emph" presetSubtype="0" fill="hold" nodeType="clickEffect">
                                  <p:stCondLst>
                                    <p:cond delay="0"/>
                                  </p:stCondLst>
                                  <p:childTnLst>
                                    <p:animClr clrSpc="hsl" dir="cw">
                                      <p:cBhvr override="childStyle">
                                        <p:cTn id="15" dur="500" fill="hold"/>
                                        <p:tgtEl>
                                          <p:spTgt spid="8"/>
                                        </p:tgtEl>
                                        <p:attrNameLst>
                                          <p:attrName>style.color</p:attrName>
                                        </p:attrNameLst>
                                      </p:cBhvr>
                                      <p:by>
                                        <p:hsl h="0" s="12549" l="25098"/>
                                      </p:by>
                                    </p:animClr>
                                    <p:animClr clrSpc="hsl" dir="cw">
                                      <p:cBhvr>
                                        <p:cTn id="16" dur="500" fill="hold"/>
                                        <p:tgtEl>
                                          <p:spTgt spid="8"/>
                                        </p:tgtEl>
                                        <p:attrNameLst>
                                          <p:attrName>fillcolor</p:attrName>
                                        </p:attrNameLst>
                                      </p:cBhvr>
                                      <p:by>
                                        <p:hsl h="0" s="12549" l="25098"/>
                                      </p:by>
                                    </p:animClr>
                                    <p:animClr clrSpc="hsl" dir="cw">
                                      <p:cBhvr>
                                        <p:cTn id="17" dur="500" fill="hold"/>
                                        <p:tgtEl>
                                          <p:spTgt spid="8"/>
                                        </p:tgtEl>
                                        <p:attrNameLst>
                                          <p:attrName>stroke.color</p:attrName>
                                        </p:attrNameLst>
                                      </p:cBhvr>
                                      <p:by>
                                        <p:hsl h="0" s="12549" l="25098"/>
                                      </p:by>
                                    </p:animClr>
                                    <p:set>
                                      <p:cBhvr>
                                        <p:cTn id="18" dur="500" fill="hold"/>
                                        <p:tgtEl>
                                          <p:spTgt spid="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3AFE8227-C443-417B-BA91-520EB1EF4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a:extLst>
              <a:ext uri="{FF2B5EF4-FFF2-40B4-BE49-F238E27FC236}">
                <a16:creationId xmlns:a16="http://schemas.microsoft.com/office/drawing/2014/main" id="{0F3DAE48-E318-4620-8174-FDDA000A8FB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5022"/>
          <a:stretch/>
        </p:blipFill>
        <p:spPr bwMode="auto">
          <a:xfrm>
            <a:off x="20" y="431"/>
            <a:ext cx="8115280" cy="6408311"/>
          </a:xfrm>
          <a:prstGeom prst="rect">
            <a:avLst/>
          </a:prstGeom>
          <a:noFill/>
          <a:extLst>
            <a:ext uri="{909E8E84-426E-40DD-AFC4-6F175D3DCCD1}">
              <a14:hiddenFill xmlns:a14="http://schemas.microsoft.com/office/drawing/2010/main">
                <a:solidFill>
                  <a:srgbClr val="FFFFFF"/>
                </a:solidFill>
              </a14:hiddenFill>
            </a:ext>
          </a:extLst>
        </p:spPr>
      </p:pic>
      <p:sp>
        <p:nvSpPr>
          <p:cNvPr id="137" name="Rectangle 136">
            <a:extLst>
              <a:ext uri="{FF2B5EF4-FFF2-40B4-BE49-F238E27FC236}">
                <a16:creationId xmlns:a16="http://schemas.microsoft.com/office/drawing/2014/main" id="{907741FC-B544-4A6E-B831-6789D0423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6408741"/>
            <a:ext cx="12191998" cy="457202"/>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Rectangle 138">
            <a:extLst>
              <a:ext uri="{FF2B5EF4-FFF2-40B4-BE49-F238E27FC236}">
                <a16:creationId xmlns:a16="http://schemas.microsoft.com/office/drawing/2014/main" id="{3F0BE7ED-7814-4273-B18A-F26CC038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6408742"/>
            <a:ext cx="8115300" cy="449258"/>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715B1B2-2A1C-4328-9474-946BE8691137}"/>
              </a:ext>
            </a:extLst>
          </p:cNvPr>
          <p:cNvSpPr txBox="1"/>
          <p:nvPr/>
        </p:nvSpPr>
        <p:spPr>
          <a:xfrm>
            <a:off x="8115296" y="85363"/>
            <a:ext cx="4076684" cy="6857997"/>
          </a:xfrm>
          <a:prstGeom prst="rect">
            <a:avLst/>
          </a:prstGeom>
        </p:spPr>
        <p:txBody>
          <a:bodyPr vert="horz" lIns="91440" tIns="45720" rIns="91440" bIns="45720" rtlCol="0">
            <a:noAutofit/>
          </a:bodyPr>
          <a:lstStyle/>
          <a:p>
            <a:pPr marR="0" lvl="0">
              <a:lnSpc>
                <a:spcPct val="90000"/>
              </a:lnSpc>
              <a:spcBef>
                <a:spcPct val="0"/>
              </a:spcBef>
              <a:spcAft>
                <a:spcPts val="600"/>
              </a:spcAft>
            </a:pPr>
            <a:r>
              <a:rPr lang="en-US" sz="2000" b="1" dirty="0">
                <a:effectLst/>
              </a:rPr>
              <a:t>Hymn 230 - Behold The Bridegroom</a:t>
            </a:r>
          </a:p>
          <a:p>
            <a:pPr marR="0" lvl="0">
              <a:lnSpc>
                <a:spcPct val="90000"/>
              </a:lnSpc>
              <a:spcBef>
                <a:spcPct val="0"/>
              </a:spcBef>
              <a:spcAft>
                <a:spcPts val="600"/>
              </a:spcAft>
            </a:pPr>
            <a:endParaRPr lang="en-US" sz="2000" b="1" dirty="0">
              <a:effectLst/>
            </a:endParaRPr>
          </a:p>
          <a:p>
            <a:pPr marR="0" lvl="0">
              <a:lnSpc>
                <a:spcPct val="90000"/>
              </a:lnSpc>
              <a:spcBef>
                <a:spcPct val="0"/>
              </a:spcBef>
              <a:spcAft>
                <a:spcPts val="600"/>
              </a:spcAft>
            </a:pPr>
            <a:r>
              <a:rPr lang="en-US" sz="2000" b="1" dirty="0">
                <a:effectLst/>
              </a:rPr>
              <a:t>1 Our lamps are trimmed and burning,</a:t>
            </a:r>
          </a:p>
          <a:p>
            <a:pPr marR="0" lvl="0">
              <a:lnSpc>
                <a:spcPct val="90000"/>
              </a:lnSpc>
              <a:spcBef>
                <a:spcPct val="0"/>
              </a:spcBef>
              <a:spcAft>
                <a:spcPts val="600"/>
              </a:spcAft>
            </a:pPr>
            <a:r>
              <a:rPr lang="en-US" sz="2000" b="1" dirty="0">
                <a:effectLst/>
              </a:rPr>
              <a:t>Our robes are white and clean,</a:t>
            </a:r>
          </a:p>
          <a:p>
            <a:pPr marR="0" lvl="0">
              <a:lnSpc>
                <a:spcPct val="90000"/>
              </a:lnSpc>
              <a:spcBef>
                <a:spcPct val="0"/>
              </a:spcBef>
              <a:spcAft>
                <a:spcPts val="600"/>
              </a:spcAft>
            </a:pPr>
            <a:r>
              <a:rPr lang="en-US" sz="2000" b="1" dirty="0">
                <a:effectLst/>
              </a:rPr>
              <a:t>We’ve tarried for the Bridegroom,</a:t>
            </a:r>
          </a:p>
          <a:p>
            <a:pPr marR="0" lvl="0">
              <a:lnSpc>
                <a:spcPct val="90000"/>
              </a:lnSpc>
              <a:spcBef>
                <a:spcPct val="0"/>
              </a:spcBef>
              <a:spcAft>
                <a:spcPts val="600"/>
              </a:spcAft>
            </a:pPr>
            <a:r>
              <a:rPr lang="en-US" sz="2000" b="1" dirty="0">
                <a:effectLst/>
              </a:rPr>
              <a:t>And now we’ll enter in.</a:t>
            </a:r>
          </a:p>
          <a:p>
            <a:pPr marR="0" lvl="0">
              <a:lnSpc>
                <a:spcPct val="90000"/>
              </a:lnSpc>
              <a:spcBef>
                <a:spcPct val="0"/>
              </a:spcBef>
              <a:spcAft>
                <a:spcPts val="600"/>
              </a:spcAft>
            </a:pPr>
            <a:r>
              <a:rPr lang="en-US" sz="2000" b="1" dirty="0">
                <a:effectLst/>
              </a:rPr>
              <a:t>We know we’ve nothing worthy</a:t>
            </a:r>
          </a:p>
          <a:p>
            <a:pPr marR="0" lvl="0">
              <a:lnSpc>
                <a:spcPct val="90000"/>
              </a:lnSpc>
              <a:spcBef>
                <a:spcPct val="0"/>
              </a:spcBef>
              <a:spcAft>
                <a:spcPts val="600"/>
              </a:spcAft>
            </a:pPr>
            <a:r>
              <a:rPr lang="en-US" sz="2000" b="1" dirty="0">
                <a:effectLst/>
              </a:rPr>
              <a:t>That we can call our own-</a:t>
            </a:r>
          </a:p>
          <a:p>
            <a:pPr marR="0" lvl="0">
              <a:lnSpc>
                <a:spcPct val="90000"/>
              </a:lnSpc>
              <a:spcBef>
                <a:spcPct val="0"/>
              </a:spcBef>
              <a:spcAft>
                <a:spcPts val="600"/>
              </a:spcAft>
            </a:pPr>
            <a:r>
              <a:rPr lang="en-US" sz="2000" b="1" dirty="0">
                <a:effectLst/>
              </a:rPr>
              <a:t>The light, the oil, the robes we wear,</a:t>
            </a:r>
          </a:p>
          <a:p>
            <a:pPr marR="0" lvl="0">
              <a:lnSpc>
                <a:spcPct val="90000"/>
              </a:lnSpc>
              <a:spcBef>
                <a:spcPct val="0"/>
              </a:spcBef>
              <a:spcAft>
                <a:spcPts val="600"/>
              </a:spcAft>
            </a:pPr>
            <a:r>
              <a:rPr lang="en-US" sz="2000" b="1" dirty="0">
                <a:effectLst/>
              </a:rPr>
              <a:t>Are all from him alone.</a:t>
            </a:r>
          </a:p>
          <a:p>
            <a:pPr marR="0" lvl="0">
              <a:lnSpc>
                <a:spcPct val="90000"/>
              </a:lnSpc>
              <a:spcBef>
                <a:spcPct val="0"/>
              </a:spcBef>
              <a:spcAft>
                <a:spcPts val="600"/>
              </a:spcAft>
            </a:pPr>
            <a:endParaRPr lang="en-US" sz="2000" b="1" dirty="0">
              <a:effectLst/>
            </a:endParaRPr>
          </a:p>
          <a:p>
            <a:pPr marR="0" lvl="0">
              <a:lnSpc>
                <a:spcPct val="90000"/>
              </a:lnSpc>
              <a:spcBef>
                <a:spcPct val="0"/>
              </a:spcBef>
              <a:spcAft>
                <a:spcPts val="600"/>
              </a:spcAft>
            </a:pPr>
            <a:r>
              <a:rPr lang="en-US" sz="2000" b="1" dirty="0">
                <a:effectLst/>
              </a:rPr>
              <a:t>Chorus</a:t>
            </a:r>
          </a:p>
          <a:p>
            <a:pPr marR="0" lvl="0">
              <a:lnSpc>
                <a:spcPct val="90000"/>
              </a:lnSpc>
              <a:spcBef>
                <a:spcPct val="0"/>
              </a:spcBef>
              <a:spcAft>
                <a:spcPts val="600"/>
              </a:spcAft>
            </a:pPr>
            <a:r>
              <a:rPr lang="en-US" sz="2000" b="1" dirty="0">
                <a:effectLst/>
              </a:rPr>
              <a:t>Behold, behold the Bridegroom!</a:t>
            </a:r>
          </a:p>
          <a:p>
            <a:pPr marR="0" lvl="0">
              <a:lnSpc>
                <a:spcPct val="90000"/>
              </a:lnSpc>
              <a:spcBef>
                <a:spcPct val="0"/>
              </a:spcBef>
              <a:spcAft>
                <a:spcPts val="600"/>
              </a:spcAft>
            </a:pPr>
            <a:r>
              <a:rPr lang="en-US" sz="2000" b="1" dirty="0">
                <a:effectLst/>
              </a:rPr>
              <a:t>And all may enter in,</a:t>
            </a:r>
          </a:p>
          <a:p>
            <a:pPr marR="0" lvl="0">
              <a:lnSpc>
                <a:spcPct val="90000"/>
              </a:lnSpc>
              <a:spcBef>
                <a:spcPct val="0"/>
              </a:spcBef>
              <a:spcAft>
                <a:spcPts val="600"/>
              </a:spcAft>
            </a:pPr>
            <a:r>
              <a:rPr lang="en-US" sz="2000" b="1" dirty="0">
                <a:effectLst/>
              </a:rPr>
              <a:t>Whose lamps are trimmed and burning,</a:t>
            </a:r>
          </a:p>
          <a:p>
            <a:pPr marR="0" lvl="0">
              <a:lnSpc>
                <a:spcPct val="90000"/>
              </a:lnSpc>
              <a:spcBef>
                <a:spcPct val="0"/>
              </a:spcBef>
              <a:spcAft>
                <a:spcPts val="600"/>
              </a:spcAft>
            </a:pPr>
            <a:r>
              <a:rPr lang="en-US" sz="2000" b="1" dirty="0">
                <a:effectLst/>
              </a:rPr>
              <a:t>Whose robes are white and clean.</a:t>
            </a:r>
            <a:endParaRPr lang="en-US" sz="2000" dirty="0">
              <a:effectLst/>
            </a:endParaRPr>
          </a:p>
        </p:txBody>
      </p:sp>
    </p:spTree>
    <p:extLst>
      <p:ext uri="{BB962C8B-B14F-4D97-AF65-F5344CB8AC3E}">
        <p14:creationId xmlns:p14="http://schemas.microsoft.com/office/powerpoint/2010/main" val="1052741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872F18B-E21B-45D1-8C68-8FA1757B7262}"/>
              </a:ext>
            </a:extLst>
          </p:cNvPr>
          <p:cNvPicPr>
            <a:picLocks noChangeAspect="1"/>
          </p:cNvPicPr>
          <p:nvPr/>
        </p:nvPicPr>
        <p:blipFill rotWithShape="1">
          <a:blip r:embed="rId3"/>
          <a:srcRect t="23391" r="9091"/>
          <a:stretch/>
        </p:blipFill>
        <p:spPr>
          <a:xfrm>
            <a:off x="20" y="10"/>
            <a:ext cx="12191980" cy="6857990"/>
          </a:xfrm>
          <a:prstGeom prst="rect">
            <a:avLst/>
          </a:prstGeom>
        </p:spPr>
      </p:pic>
      <p:sp>
        <p:nvSpPr>
          <p:cNvPr id="14" name="Rectangle 9">
            <a:extLst>
              <a:ext uri="{FF2B5EF4-FFF2-40B4-BE49-F238E27FC236}">
                <a16:creationId xmlns:a16="http://schemas.microsoft.com/office/drawing/2014/main" id="{86C7B4A1-154A-4DF0-AC46-F88D75A2E0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6"/>
            <a:ext cx="7197772"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5D84C991-EBF4-4D08-AE3C-964E5889A480}"/>
              </a:ext>
            </a:extLst>
          </p:cNvPr>
          <p:cNvSpPr txBox="1"/>
          <p:nvPr/>
        </p:nvSpPr>
        <p:spPr>
          <a:xfrm>
            <a:off x="594109" y="714376"/>
            <a:ext cx="6620505" cy="5362574"/>
          </a:xfrm>
          <a:prstGeom prst="rect">
            <a:avLst/>
          </a:prstGeom>
        </p:spPr>
        <p:txBody>
          <a:bodyPr vert="horz" lIns="91440" tIns="45720" rIns="91440" bIns="45720" rtlCol="0">
            <a:normAutofit lnSpcReduction="10000"/>
          </a:bodyPr>
          <a:lstStyle/>
          <a:p>
            <a:pPr marL="0" marR="0" indent="-228600">
              <a:lnSpc>
                <a:spcPct val="90000"/>
              </a:lnSpc>
              <a:spcBef>
                <a:spcPts val="300"/>
              </a:spcBef>
              <a:spcAft>
                <a:spcPts val="300"/>
              </a:spcAft>
              <a:buFont typeface="Arial" panose="020B0604020202020204" pitchFamily="34" charset="0"/>
              <a:buChar char="•"/>
            </a:pPr>
            <a:r>
              <a:rPr lang="en-US" sz="2400" i="1" dirty="0">
                <a:effectLst/>
              </a:rPr>
              <a:t>John 4:36 And he that </a:t>
            </a:r>
            <a:r>
              <a:rPr lang="en-US" sz="2400" i="1" dirty="0" err="1">
                <a:effectLst/>
              </a:rPr>
              <a:t>reapeth</a:t>
            </a:r>
            <a:r>
              <a:rPr lang="en-US" sz="2400" i="1" dirty="0">
                <a:effectLst/>
              </a:rPr>
              <a:t> receiveth wages, and </a:t>
            </a:r>
            <a:r>
              <a:rPr lang="en-US" sz="2400" i="1" dirty="0" err="1">
                <a:effectLst/>
              </a:rPr>
              <a:t>gathereth</a:t>
            </a:r>
            <a:r>
              <a:rPr lang="en-US" sz="2400" i="1" dirty="0">
                <a:effectLst/>
              </a:rPr>
              <a:t> fruit unto life eternal: that both he that soweth and he that </a:t>
            </a:r>
            <a:r>
              <a:rPr lang="en-US" sz="2400" i="1" dirty="0" err="1">
                <a:effectLst/>
              </a:rPr>
              <a:t>reapeth</a:t>
            </a:r>
            <a:r>
              <a:rPr lang="en-US" sz="2400" i="1" dirty="0">
                <a:effectLst/>
              </a:rPr>
              <a:t> may rejoice together.</a:t>
            </a:r>
          </a:p>
          <a:p>
            <a:pPr marL="0" marR="0" indent="-228600">
              <a:lnSpc>
                <a:spcPct val="90000"/>
              </a:lnSpc>
              <a:spcBef>
                <a:spcPts val="300"/>
              </a:spcBef>
              <a:spcAft>
                <a:spcPts val="300"/>
              </a:spcAft>
              <a:buFont typeface="Arial" panose="020B0604020202020204" pitchFamily="34" charset="0"/>
              <a:buChar char="•"/>
            </a:pPr>
            <a:endParaRPr lang="en-US" sz="2400" i="1" dirty="0"/>
          </a:p>
          <a:p>
            <a:pPr marL="0" marR="0" indent="-228600">
              <a:lnSpc>
                <a:spcPct val="90000"/>
              </a:lnSpc>
              <a:spcBef>
                <a:spcPts val="300"/>
              </a:spcBef>
              <a:spcAft>
                <a:spcPts val="30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rPr>
              <a:t>R5824 To those who have the knowledge of God, of His Word, of His Plan, the present and the near future offer certainly the most wonderful opportunities of which we could conceive. Whoever loves the Lord will love the brethren. Whoever would serve the Lord will be intent upon serving the brethren; and the more their need, the better the opportunity; and the greater our zeal, the greater the results for others, and the greater the blessing for ourselves. </a:t>
            </a:r>
            <a:endParaRPr lang="en-US" sz="2400" i="1" dirty="0">
              <a:effectLst/>
              <a:latin typeface="Calibri" panose="020F0502020204030204" pitchFamily="34" charset="0"/>
              <a:ea typeface="Calibri" panose="020F0502020204030204" pitchFamily="34" charset="0"/>
            </a:endParaRPr>
          </a:p>
          <a:p>
            <a:pPr marL="0" marR="0" indent="-228600">
              <a:lnSpc>
                <a:spcPct val="90000"/>
              </a:lnSpc>
              <a:spcBef>
                <a:spcPts val="300"/>
              </a:spcBef>
              <a:spcAft>
                <a:spcPts val="300"/>
              </a:spcAft>
              <a:buFont typeface="Arial" panose="020B0604020202020204" pitchFamily="34" charset="0"/>
              <a:buChar char="•"/>
            </a:pPr>
            <a:endParaRPr lang="en-US" sz="2400" i="1" dirty="0">
              <a:latin typeface="Calibri" panose="020F0502020204030204" pitchFamily="34" charset="0"/>
            </a:endParaRPr>
          </a:p>
          <a:p>
            <a:pPr marL="0" marR="0" indent="-228600">
              <a:lnSpc>
                <a:spcPct val="90000"/>
              </a:lnSpc>
              <a:spcBef>
                <a:spcPts val="300"/>
              </a:spcBef>
              <a:spcAft>
                <a:spcPts val="300"/>
              </a:spcAft>
              <a:buFont typeface="Arial" panose="020B0604020202020204" pitchFamily="34" charset="0"/>
              <a:buChar char="•"/>
            </a:pPr>
            <a:r>
              <a:rPr lang="en-US" dirty="0">
                <a:latin typeface="Calibri" panose="020F0502020204030204" pitchFamily="34" charset="0"/>
              </a:rPr>
              <a:t>B365: bottom  “Being already in the "harvest" time, harvest work should engage the time, service and thoughts of the Lord's servants, who now, like the disciples at the first advent, are to do the reaping work. (John 4:35-38) Let us each seek to do what our hands find to do, in obedience to the instructions of the great Chief Reaper. But, with reference more particularly to the time and order of events in this "harvest," …</a:t>
            </a:r>
          </a:p>
        </p:txBody>
      </p:sp>
    </p:spTree>
    <p:extLst>
      <p:ext uri="{BB962C8B-B14F-4D97-AF65-F5344CB8AC3E}">
        <p14:creationId xmlns:p14="http://schemas.microsoft.com/office/powerpoint/2010/main" val="3014137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3AFE8227-C443-417B-BA91-520EB1EF4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a:extLst>
              <a:ext uri="{FF2B5EF4-FFF2-40B4-BE49-F238E27FC236}">
                <a16:creationId xmlns:a16="http://schemas.microsoft.com/office/drawing/2014/main" id="{0F3DAE48-E318-4620-8174-FDDA000A8FB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5022"/>
          <a:stretch/>
        </p:blipFill>
        <p:spPr bwMode="auto">
          <a:xfrm>
            <a:off x="20" y="431"/>
            <a:ext cx="8115280" cy="6408311"/>
          </a:xfrm>
          <a:prstGeom prst="rect">
            <a:avLst/>
          </a:prstGeom>
          <a:noFill/>
          <a:extLst>
            <a:ext uri="{909E8E84-426E-40DD-AFC4-6F175D3DCCD1}">
              <a14:hiddenFill xmlns:a14="http://schemas.microsoft.com/office/drawing/2010/main">
                <a:solidFill>
                  <a:srgbClr val="FFFFFF"/>
                </a:solidFill>
              </a14:hiddenFill>
            </a:ext>
          </a:extLst>
        </p:spPr>
      </p:pic>
      <p:sp>
        <p:nvSpPr>
          <p:cNvPr id="137" name="Rectangle 136">
            <a:extLst>
              <a:ext uri="{FF2B5EF4-FFF2-40B4-BE49-F238E27FC236}">
                <a16:creationId xmlns:a16="http://schemas.microsoft.com/office/drawing/2014/main" id="{907741FC-B544-4A6E-B831-6789D0423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6408741"/>
            <a:ext cx="12191998" cy="457202"/>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Rectangle 138">
            <a:extLst>
              <a:ext uri="{FF2B5EF4-FFF2-40B4-BE49-F238E27FC236}">
                <a16:creationId xmlns:a16="http://schemas.microsoft.com/office/drawing/2014/main" id="{3F0BE7ED-7814-4273-B18A-F26CC038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6408742"/>
            <a:ext cx="8115300" cy="449258"/>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715B1B2-2A1C-4328-9474-946BE8691137}"/>
              </a:ext>
            </a:extLst>
          </p:cNvPr>
          <p:cNvSpPr txBox="1"/>
          <p:nvPr/>
        </p:nvSpPr>
        <p:spPr>
          <a:xfrm>
            <a:off x="8115296" y="-7942"/>
            <a:ext cx="4076684" cy="6857997"/>
          </a:xfrm>
          <a:prstGeom prst="rect">
            <a:avLst/>
          </a:prstGeom>
        </p:spPr>
        <p:txBody>
          <a:bodyPr vert="horz" lIns="91440" tIns="45720" rIns="91440" bIns="45720" rtlCol="0">
            <a:noAutofit/>
          </a:bodyPr>
          <a:lstStyle/>
          <a:p>
            <a:pPr marR="0" lvl="0">
              <a:lnSpc>
                <a:spcPct val="90000"/>
              </a:lnSpc>
              <a:spcBef>
                <a:spcPct val="0"/>
              </a:spcBef>
              <a:spcAft>
                <a:spcPts val="600"/>
              </a:spcAft>
            </a:pPr>
            <a:r>
              <a:rPr lang="en-US" sz="2000" b="1" dirty="0">
                <a:effectLst/>
              </a:rPr>
              <a:t>Hymn 230 - Behold The Bridegroom</a:t>
            </a:r>
          </a:p>
          <a:p>
            <a:pPr marR="0" lvl="0">
              <a:lnSpc>
                <a:spcPct val="90000"/>
              </a:lnSpc>
              <a:spcBef>
                <a:spcPct val="0"/>
              </a:spcBef>
              <a:spcAft>
                <a:spcPts val="600"/>
              </a:spcAft>
            </a:pPr>
            <a:endParaRPr lang="en-US" sz="2000" b="1" dirty="0">
              <a:effectLst/>
            </a:endParaRPr>
          </a:p>
          <a:p>
            <a:pPr marR="0" lvl="0">
              <a:lnSpc>
                <a:spcPct val="90000"/>
              </a:lnSpc>
              <a:spcBef>
                <a:spcPct val="0"/>
              </a:spcBef>
              <a:spcAft>
                <a:spcPts val="600"/>
              </a:spcAft>
            </a:pPr>
            <a:r>
              <a:rPr lang="en-US" sz="2000" b="1" dirty="0">
                <a:effectLst/>
              </a:rPr>
              <a:t>2 Go forth-we soon shall see him,</a:t>
            </a:r>
          </a:p>
          <a:p>
            <a:pPr marR="0" lvl="0">
              <a:lnSpc>
                <a:spcPct val="90000"/>
              </a:lnSpc>
              <a:spcBef>
                <a:spcPct val="0"/>
              </a:spcBef>
              <a:spcAft>
                <a:spcPts val="600"/>
              </a:spcAft>
            </a:pPr>
            <a:r>
              <a:rPr lang="en-US" sz="2000" b="1" dirty="0">
                <a:effectLst/>
              </a:rPr>
              <a:t>The way is shining now,</a:t>
            </a:r>
          </a:p>
          <a:p>
            <a:pPr marR="0" lvl="0">
              <a:lnSpc>
                <a:spcPct val="90000"/>
              </a:lnSpc>
              <a:spcBef>
                <a:spcPct val="0"/>
              </a:spcBef>
              <a:spcAft>
                <a:spcPts val="600"/>
              </a:spcAft>
            </a:pPr>
            <a:r>
              <a:rPr lang="en-US" sz="2000" b="1" dirty="0">
                <a:effectLst/>
              </a:rPr>
              <a:t>All lighted with a glory</a:t>
            </a:r>
          </a:p>
          <a:p>
            <a:pPr marR="0" lvl="0">
              <a:lnSpc>
                <a:spcPct val="90000"/>
              </a:lnSpc>
              <a:spcBef>
                <a:spcPct val="0"/>
              </a:spcBef>
              <a:spcAft>
                <a:spcPts val="600"/>
              </a:spcAft>
            </a:pPr>
            <a:r>
              <a:rPr lang="en-US" sz="2000" b="1" dirty="0">
                <a:effectLst/>
              </a:rPr>
              <a:t>None other could bestow.</a:t>
            </a:r>
          </a:p>
          <a:p>
            <a:pPr marR="0" lvl="0">
              <a:lnSpc>
                <a:spcPct val="90000"/>
              </a:lnSpc>
              <a:spcBef>
                <a:spcPct val="0"/>
              </a:spcBef>
              <a:spcAft>
                <a:spcPts val="600"/>
              </a:spcAft>
            </a:pPr>
            <a:r>
              <a:rPr lang="en-US" sz="2000" b="1" dirty="0">
                <a:effectLst/>
              </a:rPr>
              <a:t>His gracious invitation</a:t>
            </a:r>
          </a:p>
          <a:p>
            <a:pPr marR="0" lvl="0">
              <a:lnSpc>
                <a:spcPct val="90000"/>
              </a:lnSpc>
              <a:spcBef>
                <a:spcPct val="0"/>
              </a:spcBef>
              <a:spcAft>
                <a:spcPts val="600"/>
              </a:spcAft>
            </a:pPr>
            <a:r>
              <a:rPr lang="en-US" sz="2000" b="1" dirty="0">
                <a:effectLst/>
              </a:rPr>
              <a:t>Beyond deserving kind,</a:t>
            </a:r>
          </a:p>
          <a:p>
            <a:pPr marR="0" lvl="0">
              <a:lnSpc>
                <a:spcPct val="90000"/>
              </a:lnSpc>
              <a:spcBef>
                <a:spcPct val="0"/>
              </a:spcBef>
              <a:spcAft>
                <a:spcPts val="600"/>
              </a:spcAft>
            </a:pPr>
            <a:r>
              <a:rPr lang="en-US" sz="2000" b="1" dirty="0">
                <a:effectLst/>
              </a:rPr>
              <a:t>We gladly own and take our lamps,</a:t>
            </a:r>
          </a:p>
          <a:p>
            <a:pPr marR="0" lvl="0">
              <a:lnSpc>
                <a:spcPct val="90000"/>
              </a:lnSpc>
              <a:spcBef>
                <a:spcPct val="0"/>
              </a:spcBef>
              <a:spcAft>
                <a:spcPts val="600"/>
              </a:spcAft>
            </a:pPr>
            <a:r>
              <a:rPr lang="en-US" sz="2000" b="1" dirty="0">
                <a:effectLst/>
              </a:rPr>
              <a:t>And joy eternal find.</a:t>
            </a:r>
          </a:p>
          <a:p>
            <a:pPr marR="0" lvl="0">
              <a:lnSpc>
                <a:spcPct val="90000"/>
              </a:lnSpc>
              <a:spcBef>
                <a:spcPct val="0"/>
              </a:spcBef>
              <a:spcAft>
                <a:spcPts val="600"/>
              </a:spcAft>
            </a:pPr>
            <a:endParaRPr lang="en-US" sz="2000" b="1" dirty="0">
              <a:effectLst/>
            </a:endParaRPr>
          </a:p>
          <a:p>
            <a:pPr marR="0" lvl="0">
              <a:lnSpc>
                <a:spcPct val="90000"/>
              </a:lnSpc>
              <a:spcBef>
                <a:spcPct val="0"/>
              </a:spcBef>
              <a:spcAft>
                <a:spcPts val="600"/>
              </a:spcAft>
            </a:pPr>
            <a:r>
              <a:rPr lang="en-US" sz="2000" b="1" dirty="0">
                <a:effectLst/>
              </a:rPr>
              <a:t>Chorus</a:t>
            </a:r>
          </a:p>
          <a:p>
            <a:pPr marR="0" lvl="0">
              <a:lnSpc>
                <a:spcPct val="90000"/>
              </a:lnSpc>
              <a:spcBef>
                <a:spcPct val="0"/>
              </a:spcBef>
              <a:spcAft>
                <a:spcPts val="600"/>
              </a:spcAft>
            </a:pPr>
            <a:r>
              <a:rPr lang="en-US" sz="2000" b="1" dirty="0">
                <a:effectLst/>
              </a:rPr>
              <a:t>Behold, behold the Bridegroom!</a:t>
            </a:r>
          </a:p>
          <a:p>
            <a:pPr marR="0" lvl="0">
              <a:lnSpc>
                <a:spcPct val="90000"/>
              </a:lnSpc>
              <a:spcBef>
                <a:spcPct val="0"/>
              </a:spcBef>
              <a:spcAft>
                <a:spcPts val="600"/>
              </a:spcAft>
            </a:pPr>
            <a:r>
              <a:rPr lang="en-US" sz="2000" b="1" dirty="0">
                <a:effectLst/>
              </a:rPr>
              <a:t>And all may enter in,</a:t>
            </a:r>
          </a:p>
          <a:p>
            <a:pPr marR="0" lvl="0">
              <a:lnSpc>
                <a:spcPct val="90000"/>
              </a:lnSpc>
              <a:spcBef>
                <a:spcPct val="0"/>
              </a:spcBef>
              <a:spcAft>
                <a:spcPts val="600"/>
              </a:spcAft>
            </a:pPr>
            <a:r>
              <a:rPr lang="en-US" sz="2000" b="1" dirty="0">
                <a:effectLst/>
              </a:rPr>
              <a:t>Whose lamps are trimmed and burning,</a:t>
            </a:r>
          </a:p>
          <a:p>
            <a:pPr marR="0" lvl="0">
              <a:lnSpc>
                <a:spcPct val="90000"/>
              </a:lnSpc>
              <a:spcBef>
                <a:spcPct val="0"/>
              </a:spcBef>
              <a:spcAft>
                <a:spcPts val="600"/>
              </a:spcAft>
            </a:pPr>
            <a:r>
              <a:rPr lang="en-US" sz="2000" b="1" dirty="0">
                <a:effectLst/>
              </a:rPr>
              <a:t>Whose robes are white and clean.</a:t>
            </a:r>
            <a:endParaRPr lang="en-US" sz="2000" dirty="0">
              <a:effectLst/>
            </a:endParaRPr>
          </a:p>
        </p:txBody>
      </p:sp>
    </p:spTree>
    <p:extLst>
      <p:ext uri="{BB962C8B-B14F-4D97-AF65-F5344CB8AC3E}">
        <p14:creationId xmlns:p14="http://schemas.microsoft.com/office/powerpoint/2010/main" val="1023030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3AFE8227-C443-417B-BA91-520EB1EF4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a:extLst>
              <a:ext uri="{FF2B5EF4-FFF2-40B4-BE49-F238E27FC236}">
                <a16:creationId xmlns:a16="http://schemas.microsoft.com/office/drawing/2014/main" id="{0F3DAE48-E318-4620-8174-FDDA000A8FB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5022"/>
          <a:stretch/>
        </p:blipFill>
        <p:spPr bwMode="auto">
          <a:xfrm>
            <a:off x="20" y="431"/>
            <a:ext cx="8115280" cy="6408311"/>
          </a:xfrm>
          <a:prstGeom prst="rect">
            <a:avLst/>
          </a:prstGeom>
          <a:noFill/>
          <a:extLst>
            <a:ext uri="{909E8E84-426E-40DD-AFC4-6F175D3DCCD1}">
              <a14:hiddenFill xmlns:a14="http://schemas.microsoft.com/office/drawing/2010/main">
                <a:solidFill>
                  <a:srgbClr val="FFFFFF"/>
                </a:solidFill>
              </a14:hiddenFill>
            </a:ext>
          </a:extLst>
        </p:spPr>
      </p:pic>
      <p:sp>
        <p:nvSpPr>
          <p:cNvPr id="137" name="Rectangle 136">
            <a:extLst>
              <a:ext uri="{FF2B5EF4-FFF2-40B4-BE49-F238E27FC236}">
                <a16:creationId xmlns:a16="http://schemas.microsoft.com/office/drawing/2014/main" id="{907741FC-B544-4A6E-B831-6789D0423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6408741"/>
            <a:ext cx="12191998" cy="457202"/>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Rectangle 138">
            <a:extLst>
              <a:ext uri="{FF2B5EF4-FFF2-40B4-BE49-F238E27FC236}">
                <a16:creationId xmlns:a16="http://schemas.microsoft.com/office/drawing/2014/main" id="{3F0BE7ED-7814-4273-B18A-F26CC038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6408742"/>
            <a:ext cx="8115300" cy="449258"/>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715B1B2-2A1C-4328-9474-946BE8691137}"/>
              </a:ext>
            </a:extLst>
          </p:cNvPr>
          <p:cNvSpPr txBox="1"/>
          <p:nvPr/>
        </p:nvSpPr>
        <p:spPr>
          <a:xfrm>
            <a:off x="8115296" y="-7942"/>
            <a:ext cx="4076684" cy="6857997"/>
          </a:xfrm>
          <a:prstGeom prst="rect">
            <a:avLst/>
          </a:prstGeom>
        </p:spPr>
        <p:txBody>
          <a:bodyPr vert="horz" lIns="91440" tIns="45720" rIns="91440" bIns="45720" rtlCol="0">
            <a:noAutofit/>
          </a:bodyPr>
          <a:lstStyle/>
          <a:p>
            <a:pPr marR="0" lvl="0">
              <a:lnSpc>
                <a:spcPct val="90000"/>
              </a:lnSpc>
              <a:spcBef>
                <a:spcPct val="0"/>
              </a:spcBef>
              <a:spcAft>
                <a:spcPts val="600"/>
              </a:spcAft>
            </a:pPr>
            <a:r>
              <a:rPr lang="en-US" sz="2000" b="1" dirty="0">
                <a:effectLst/>
              </a:rPr>
              <a:t>Hymn 230 - Behold The Bridegroom</a:t>
            </a:r>
          </a:p>
          <a:p>
            <a:pPr marR="0" lvl="0">
              <a:lnSpc>
                <a:spcPct val="90000"/>
              </a:lnSpc>
              <a:spcBef>
                <a:spcPct val="0"/>
              </a:spcBef>
              <a:spcAft>
                <a:spcPts val="600"/>
              </a:spcAft>
            </a:pPr>
            <a:endParaRPr lang="en-US" sz="2000" b="1" dirty="0">
              <a:effectLst/>
            </a:endParaRPr>
          </a:p>
          <a:p>
            <a:pPr marR="0" lvl="0">
              <a:lnSpc>
                <a:spcPct val="90000"/>
              </a:lnSpc>
              <a:spcBef>
                <a:spcPct val="0"/>
              </a:spcBef>
              <a:spcAft>
                <a:spcPts val="600"/>
              </a:spcAft>
            </a:pPr>
            <a:r>
              <a:rPr lang="en-US" sz="2000" b="1" dirty="0">
                <a:effectLst/>
              </a:rPr>
              <a:t>3 We see the marriage splendor</a:t>
            </a:r>
          </a:p>
          <a:p>
            <a:pPr marR="0" lvl="0">
              <a:lnSpc>
                <a:spcPct val="90000"/>
              </a:lnSpc>
              <a:spcBef>
                <a:spcPct val="0"/>
              </a:spcBef>
              <a:spcAft>
                <a:spcPts val="600"/>
              </a:spcAft>
            </a:pPr>
            <a:r>
              <a:rPr lang="en-US" sz="2000" b="1" dirty="0">
                <a:effectLst/>
              </a:rPr>
              <a:t>Within the open door;</a:t>
            </a:r>
          </a:p>
          <a:p>
            <a:pPr marR="0" lvl="0">
              <a:lnSpc>
                <a:spcPct val="90000"/>
              </a:lnSpc>
              <a:spcBef>
                <a:spcPct val="0"/>
              </a:spcBef>
              <a:spcAft>
                <a:spcPts val="600"/>
              </a:spcAft>
            </a:pPr>
            <a:r>
              <a:rPr lang="en-US" sz="2000" b="1" dirty="0">
                <a:effectLst/>
              </a:rPr>
              <a:t>We know that those who enter</a:t>
            </a:r>
          </a:p>
          <a:p>
            <a:pPr marR="0" lvl="0">
              <a:lnSpc>
                <a:spcPct val="90000"/>
              </a:lnSpc>
              <a:spcBef>
                <a:spcPct val="0"/>
              </a:spcBef>
              <a:spcAft>
                <a:spcPts val="600"/>
              </a:spcAft>
            </a:pPr>
            <a:r>
              <a:rPr lang="en-US" sz="2000" b="1" dirty="0">
                <a:effectLst/>
              </a:rPr>
              <a:t>Are blest forevermore;</a:t>
            </a:r>
          </a:p>
          <a:p>
            <a:pPr marR="0" lvl="0">
              <a:lnSpc>
                <a:spcPct val="90000"/>
              </a:lnSpc>
              <a:spcBef>
                <a:spcPct val="0"/>
              </a:spcBef>
              <a:spcAft>
                <a:spcPts val="600"/>
              </a:spcAft>
            </a:pPr>
            <a:r>
              <a:rPr lang="en-US" sz="2000" b="1" dirty="0">
                <a:effectLst/>
              </a:rPr>
              <a:t>We see our King, more lovely</a:t>
            </a:r>
          </a:p>
          <a:p>
            <a:pPr marR="0" lvl="0">
              <a:lnSpc>
                <a:spcPct val="90000"/>
              </a:lnSpc>
              <a:spcBef>
                <a:spcPct val="0"/>
              </a:spcBef>
              <a:spcAft>
                <a:spcPts val="600"/>
              </a:spcAft>
            </a:pPr>
            <a:r>
              <a:rPr lang="en-US" sz="2000" b="1" dirty="0">
                <a:effectLst/>
              </a:rPr>
              <a:t>Than all the sons of men;</a:t>
            </a:r>
          </a:p>
          <a:p>
            <a:pPr marR="0" lvl="0">
              <a:lnSpc>
                <a:spcPct val="90000"/>
              </a:lnSpc>
              <a:spcBef>
                <a:spcPct val="0"/>
              </a:spcBef>
              <a:spcAft>
                <a:spcPts val="600"/>
              </a:spcAft>
            </a:pPr>
            <a:r>
              <a:rPr lang="en-US" sz="2000" b="1" dirty="0">
                <a:effectLst/>
              </a:rPr>
              <a:t>We haste because that door, once shut,</a:t>
            </a:r>
          </a:p>
          <a:p>
            <a:pPr marR="0" lvl="0">
              <a:lnSpc>
                <a:spcPct val="90000"/>
              </a:lnSpc>
              <a:spcBef>
                <a:spcPct val="0"/>
              </a:spcBef>
              <a:spcAft>
                <a:spcPts val="600"/>
              </a:spcAft>
            </a:pPr>
            <a:r>
              <a:rPr lang="en-US" sz="2000" b="1" dirty="0">
                <a:effectLst/>
              </a:rPr>
              <a:t>Will never </a:t>
            </a:r>
            <a:r>
              <a:rPr lang="en-US" sz="2000" b="1" dirty="0" err="1">
                <a:effectLst/>
              </a:rPr>
              <a:t>ope</a:t>
            </a:r>
            <a:r>
              <a:rPr lang="en-US" sz="2000" b="1" dirty="0">
                <a:effectLst/>
              </a:rPr>
              <a:t> again.</a:t>
            </a:r>
          </a:p>
          <a:p>
            <a:pPr marR="0" lvl="0">
              <a:lnSpc>
                <a:spcPct val="90000"/>
              </a:lnSpc>
              <a:spcBef>
                <a:spcPct val="0"/>
              </a:spcBef>
              <a:spcAft>
                <a:spcPts val="600"/>
              </a:spcAft>
            </a:pPr>
            <a:endParaRPr lang="en-US" sz="2000" b="1" dirty="0">
              <a:effectLst/>
            </a:endParaRPr>
          </a:p>
          <a:p>
            <a:pPr marR="0" lvl="0">
              <a:lnSpc>
                <a:spcPct val="90000"/>
              </a:lnSpc>
              <a:spcBef>
                <a:spcPct val="0"/>
              </a:spcBef>
              <a:spcAft>
                <a:spcPts val="600"/>
              </a:spcAft>
            </a:pPr>
            <a:r>
              <a:rPr lang="en-US" sz="2000" b="1" dirty="0">
                <a:effectLst/>
              </a:rPr>
              <a:t>Chorus</a:t>
            </a:r>
          </a:p>
          <a:p>
            <a:pPr marR="0" lvl="0">
              <a:lnSpc>
                <a:spcPct val="90000"/>
              </a:lnSpc>
              <a:spcBef>
                <a:spcPct val="0"/>
              </a:spcBef>
              <a:spcAft>
                <a:spcPts val="600"/>
              </a:spcAft>
            </a:pPr>
            <a:r>
              <a:rPr lang="en-US" sz="2000" b="1" dirty="0">
                <a:effectLst/>
              </a:rPr>
              <a:t>Behold, behold the Bridegroom!</a:t>
            </a:r>
          </a:p>
          <a:p>
            <a:pPr marR="0" lvl="0">
              <a:lnSpc>
                <a:spcPct val="90000"/>
              </a:lnSpc>
              <a:spcBef>
                <a:spcPct val="0"/>
              </a:spcBef>
              <a:spcAft>
                <a:spcPts val="600"/>
              </a:spcAft>
            </a:pPr>
            <a:r>
              <a:rPr lang="en-US" sz="2000" b="1" dirty="0">
                <a:effectLst/>
              </a:rPr>
              <a:t>And all may enter in,</a:t>
            </a:r>
          </a:p>
          <a:p>
            <a:pPr marR="0" lvl="0">
              <a:lnSpc>
                <a:spcPct val="90000"/>
              </a:lnSpc>
              <a:spcBef>
                <a:spcPct val="0"/>
              </a:spcBef>
              <a:spcAft>
                <a:spcPts val="600"/>
              </a:spcAft>
            </a:pPr>
            <a:r>
              <a:rPr lang="en-US" sz="2000" b="1" dirty="0">
                <a:effectLst/>
              </a:rPr>
              <a:t>Whose lamps are trimmed and burning,</a:t>
            </a:r>
          </a:p>
          <a:p>
            <a:pPr marR="0" lvl="0">
              <a:lnSpc>
                <a:spcPct val="90000"/>
              </a:lnSpc>
              <a:spcBef>
                <a:spcPct val="0"/>
              </a:spcBef>
              <a:spcAft>
                <a:spcPts val="600"/>
              </a:spcAft>
            </a:pPr>
            <a:r>
              <a:rPr lang="en-US" sz="2000" b="1" dirty="0">
                <a:effectLst/>
              </a:rPr>
              <a:t>Whose robes are white and clean.</a:t>
            </a:r>
            <a:endParaRPr lang="en-US" sz="2000" dirty="0">
              <a:effectLst/>
            </a:endParaRPr>
          </a:p>
        </p:txBody>
      </p:sp>
    </p:spTree>
    <p:extLst>
      <p:ext uri="{BB962C8B-B14F-4D97-AF65-F5344CB8AC3E}">
        <p14:creationId xmlns:p14="http://schemas.microsoft.com/office/powerpoint/2010/main" val="3653237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 name="Rectangle 56">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4">
            <a:extLst>
              <a:ext uri="{FF2B5EF4-FFF2-40B4-BE49-F238E27FC236}">
                <a16:creationId xmlns:a16="http://schemas.microsoft.com/office/drawing/2014/main" id="{4E59B5F5-3D18-5F12-3367-2C2D7D85BF0B}"/>
              </a:ext>
            </a:extLst>
          </p:cNvPr>
          <p:cNvPicPr>
            <a:picLocks noChangeAspect="1"/>
          </p:cNvPicPr>
          <p:nvPr/>
        </p:nvPicPr>
        <p:blipFill rotWithShape="1">
          <a:blip r:embed="rId3"/>
          <a:srcRect l="12915" r="7774"/>
          <a:stretch/>
        </p:blipFill>
        <p:spPr>
          <a:xfrm>
            <a:off x="1" y="10"/>
            <a:ext cx="9669642" cy="6857990"/>
          </a:xfrm>
          <a:prstGeom prst="rect">
            <a:avLst/>
          </a:prstGeom>
        </p:spPr>
      </p:pic>
      <p:sp>
        <p:nvSpPr>
          <p:cNvPr id="62" name="Rectangle 58">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808CE5F7-679E-4950-8613-7747F5E19314}"/>
              </a:ext>
            </a:extLst>
          </p:cNvPr>
          <p:cNvSpPr txBox="1"/>
          <p:nvPr/>
        </p:nvSpPr>
        <p:spPr>
          <a:xfrm>
            <a:off x="7935402" y="743447"/>
            <a:ext cx="3445765" cy="3692028"/>
          </a:xfrm>
          <a:prstGeom prst="rect">
            <a:avLst/>
          </a:prstGeom>
          <a:noFill/>
        </p:spPr>
        <p:txBody>
          <a:bodyPr vert="horz" lIns="91440" tIns="45720" rIns="91440" bIns="45720" rtlCol="0" anchor="b">
            <a:normAutofit/>
          </a:bodyPr>
          <a:lstStyle/>
          <a:p>
            <a:pPr marL="342900" indent="-342900">
              <a:lnSpc>
                <a:spcPct val="90000"/>
              </a:lnSpc>
              <a:spcBef>
                <a:spcPct val="0"/>
              </a:spcBef>
              <a:spcAft>
                <a:spcPts val="600"/>
              </a:spcAft>
              <a:tabLst>
                <a:tab pos="457200" algn="l"/>
                <a:tab pos="457200" algn="l"/>
              </a:tabLst>
            </a:pPr>
            <a:r>
              <a:rPr lang="en-US" sz="5200">
                <a:effectLst/>
                <a:latin typeface="+mj-lt"/>
                <a:ea typeface="+mj-ea"/>
                <a:cs typeface="+mj-cs"/>
              </a:rPr>
              <a:t>What is the Time of Harvest?</a:t>
            </a:r>
            <a:endParaRPr lang="en-US" sz="5200" dirty="0">
              <a:effectLst/>
              <a:latin typeface="+mj-lt"/>
              <a:ea typeface="+mj-ea"/>
              <a:cs typeface="+mj-cs"/>
            </a:endParaRPr>
          </a:p>
        </p:txBody>
      </p:sp>
    </p:spTree>
    <p:extLst>
      <p:ext uri="{BB962C8B-B14F-4D97-AF65-F5344CB8AC3E}">
        <p14:creationId xmlns:p14="http://schemas.microsoft.com/office/powerpoint/2010/main" val="2315039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8" name="Picture 4" descr="A field of wheat&#10;&#10;Description automatically generated with medium confidence">
            <a:extLst>
              <a:ext uri="{FF2B5EF4-FFF2-40B4-BE49-F238E27FC236}">
                <a16:creationId xmlns:a16="http://schemas.microsoft.com/office/drawing/2014/main" id="{055AD12B-E40D-E39B-5693-1296F077CC8A}"/>
              </a:ext>
            </a:extLst>
          </p:cNvPr>
          <p:cNvPicPr>
            <a:picLocks noChangeAspect="1"/>
          </p:cNvPicPr>
          <p:nvPr/>
        </p:nvPicPr>
        <p:blipFill rotWithShape="1">
          <a:blip r:embed="rId3"/>
          <a:srcRect l="9091" t="9023" b="68"/>
          <a:stretch/>
        </p:blipFill>
        <p:spPr>
          <a:xfrm>
            <a:off x="20" y="1282"/>
            <a:ext cx="12191980" cy="6856718"/>
          </a:xfrm>
          <a:prstGeom prst="rect">
            <a:avLst/>
          </a:prstGeom>
        </p:spPr>
      </p:pic>
      <p:sp>
        <p:nvSpPr>
          <p:cNvPr id="33" name="Rectangle 35">
            <a:extLst>
              <a:ext uri="{FF2B5EF4-FFF2-40B4-BE49-F238E27FC236}">
                <a16:creationId xmlns:a16="http://schemas.microsoft.com/office/drawing/2014/main" id="{2B1D4F77-A17C-43D7-B7FA-545148E4E9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7492064" y="321176"/>
            <a:ext cx="4332307"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5BADAF08-821F-4098-BF2A-8A88B2C303B8}"/>
              </a:ext>
            </a:extLst>
          </p:cNvPr>
          <p:cNvSpPr txBox="1"/>
          <p:nvPr/>
        </p:nvSpPr>
        <p:spPr>
          <a:xfrm>
            <a:off x="7749290" y="1014883"/>
            <a:ext cx="3764826" cy="4879889"/>
          </a:xfrm>
          <a:prstGeom prst="rect">
            <a:avLst/>
          </a:prstGeom>
        </p:spPr>
        <p:txBody>
          <a:bodyPr vert="horz" lIns="91440" tIns="45720" rIns="91440" bIns="45720" rtlCol="0">
            <a:normAutofit fontScale="92500"/>
          </a:bodyPr>
          <a:lstStyle/>
          <a:p>
            <a:pPr marR="0">
              <a:lnSpc>
                <a:spcPct val="90000"/>
              </a:lnSpc>
              <a:spcBef>
                <a:spcPts val="0"/>
              </a:spcBef>
              <a:spcAft>
                <a:spcPts val="600"/>
              </a:spcAft>
            </a:pPr>
            <a:r>
              <a:rPr lang="en-US" sz="2400" dirty="0">
                <a:effectLst/>
              </a:rPr>
              <a:t>Matt 13:41-43</a:t>
            </a:r>
          </a:p>
          <a:p>
            <a:pPr marR="0">
              <a:lnSpc>
                <a:spcPct val="90000"/>
              </a:lnSpc>
              <a:spcBef>
                <a:spcPts val="0"/>
              </a:spcBef>
              <a:spcAft>
                <a:spcPts val="600"/>
              </a:spcAft>
            </a:pPr>
            <a:r>
              <a:rPr lang="en-US" sz="2400" dirty="0">
                <a:effectLst/>
              </a:rPr>
              <a:t>41 The Son of man shall send forth his angels, and they shall gather out of his kingdom all things that offend, and them which do iniquity;</a:t>
            </a:r>
          </a:p>
          <a:p>
            <a:pPr marR="0">
              <a:lnSpc>
                <a:spcPct val="90000"/>
              </a:lnSpc>
              <a:spcBef>
                <a:spcPts val="0"/>
              </a:spcBef>
              <a:spcAft>
                <a:spcPts val="600"/>
              </a:spcAft>
            </a:pPr>
            <a:r>
              <a:rPr lang="en-US" sz="2400" dirty="0">
                <a:effectLst/>
              </a:rPr>
              <a:t>42 And shall cast them into a furnace of fire: there shall be wailing and gnashing of teeth.</a:t>
            </a:r>
          </a:p>
          <a:p>
            <a:pPr marR="0">
              <a:lnSpc>
                <a:spcPct val="90000"/>
              </a:lnSpc>
              <a:spcBef>
                <a:spcPts val="0"/>
              </a:spcBef>
              <a:spcAft>
                <a:spcPts val="600"/>
              </a:spcAft>
            </a:pPr>
            <a:r>
              <a:rPr lang="en-US" sz="2400" dirty="0">
                <a:effectLst/>
              </a:rPr>
              <a:t>43 Then shall the righteous shine forth as the sun in the kingdom of their Father. Who hath ears to hear, let him hear.</a:t>
            </a:r>
          </a:p>
          <a:p>
            <a:pPr marR="0">
              <a:lnSpc>
                <a:spcPct val="90000"/>
              </a:lnSpc>
              <a:spcBef>
                <a:spcPts val="0"/>
              </a:spcBef>
              <a:spcAft>
                <a:spcPts val="600"/>
              </a:spcAft>
            </a:pPr>
            <a:r>
              <a:rPr lang="en-US" sz="1100" dirty="0">
                <a:effectLst/>
              </a:rPr>
              <a:t> </a:t>
            </a:r>
          </a:p>
        </p:txBody>
      </p:sp>
    </p:spTree>
    <p:extLst>
      <p:ext uri="{BB962C8B-B14F-4D97-AF65-F5344CB8AC3E}">
        <p14:creationId xmlns:p14="http://schemas.microsoft.com/office/powerpoint/2010/main" val="3232036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8" name="Picture 4" descr="A field of wheat&#10;&#10;Description automatically generated with medium confidence">
            <a:extLst>
              <a:ext uri="{FF2B5EF4-FFF2-40B4-BE49-F238E27FC236}">
                <a16:creationId xmlns:a16="http://schemas.microsoft.com/office/drawing/2014/main" id="{055AD12B-E40D-E39B-5693-1296F077CC8A}"/>
              </a:ext>
            </a:extLst>
          </p:cNvPr>
          <p:cNvPicPr>
            <a:picLocks noChangeAspect="1"/>
          </p:cNvPicPr>
          <p:nvPr/>
        </p:nvPicPr>
        <p:blipFill rotWithShape="1">
          <a:blip r:embed="rId3"/>
          <a:srcRect t="9091" r="9091"/>
          <a:stretch/>
        </p:blipFill>
        <p:spPr>
          <a:xfrm>
            <a:off x="20" y="1282"/>
            <a:ext cx="12191980" cy="6856718"/>
          </a:xfrm>
          <a:prstGeom prst="rect">
            <a:avLst/>
          </a:prstGeom>
        </p:spPr>
      </p:pic>
      <p:sp>
        <p:nvSpPr>
          <p:cNvPr id="38" name="Rectangle 37">
            <a:extLst>
              <a:ext uri="{FF2B5EF4-FFF2-40B4-BE49-F238E27FC236}">
                <a16:creationId xmlns:a16="http://schemas.microsoft.com/office/drawing/2014/main" id="{2B1D4F77-A17C-43D7-B7FA-545148E4E9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6"/>
            <a:ext cx="4332307"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5BADAF08-821F-4098-BF2A-8A88B2C303B8}"/>
              </a:ext>
            </a:extLst>
          </p:cNvPr>
          <p:cNvSpPr txBox="1"/>
          <p:nvPr/>
        </p:nvSpPr>
        <p:spPr>
          <a:xfrm>
            <a:off x="594109" y="813916"/>
            <a:ext cx="3959229" cy="5080857"/>
          </a:xfrm>
          <a:prstGeom prst="rect">
            <a:avLst/>
          </a:prstGeom>
        </p:spPr>
        <p:txBody>
          <a:bodyPr vert="horz" lIns="91440" tIns="45720" rIns="91440" bIns="45720" rtlCol="0">
            <a:normAutofit fontScale="92500" lnSpcReduction="10000"/>
          </a:bodyPr>
          <a:lstStyle/>
          <a:p>
            <a:pPr marR="0">
              <a:lnSpc>
                <a:spcPct val="90000"/>
              </a:lnSpc>
              <a:spcBef>
                <a:spcPts val="0"/>
              </a:spcBef>
              <a:spcAft>
                <a:spcPts val="600"/>
              </a:spcAft>
            </a:pPr>
            <a:r>
              <a:rPr lang="en-US" sz="1800" dirty="0">
                <a:effectLst/>
                <a:latin typeface="+mj-lt"/>
                <a:ea typeface="Calibri" panose="020F0502020204030204" pitchFamily="34" charset="0"/>
              </a:rPr>
              <a:t>R5950 we read “</a:t>
            </a:r>
            <a:r>
              <a:rPr lang="en-US" sz="1800" b="1" u="sng" dirty="0">
                <a:solidFill>
                  <a:srgbClr val="000000"/>
                </a:solidFill>
                <a:effectLst/>
                <a:latin typeface="+mj-lt"/>
                <a:ea typeface="Calibri" panose="020F0502020204030204" pitchFamily="34" charset="0"/>
              </a:rPr>
              <a:t>We imagined</a:t>
            </a:r>
            <a:r>
              <a:rPr lang="en-US" sz="1800" dirty="0">
                <a:solidFill>
                  <a:srgbClr val="000000"/>
                </a:solidFill>
                <a:effectLst/>
                <a:latin typeface="+mj-lt"/>
                <a:ea typeface="Calibri" panose="020F0502020204030204" pitchFamily="34" charset="0"/>
              </a:rPr>
              <a:t> that the Harvest work of gathering the  Church would be accomplished before the end of the Gentile  Times; but nothing in the Bible so said.” </a:t>
            </a:r>
          </a:p>
          <a:p>
            <a:pPr marR="0">
              <a:lnSpc>
                <a:spcPct val="90000"/>
              </a:lnSpc>
              <a:spcBef>
                <a:spcPts val="0"/>
              </a:spcBef>
              <a:spcAft>
                <a:spcPts val="600"/>
              </a:spcAft>
            </a:pPr>
            <a:r>
              <a:rPr lang="en-US" dirty="0">
                <a:solidFill>
                  <a:srgbClr val="000000"/>
                </a:solidFill>
                <a:latin typeface="Calibri" panose="020F0502020204030204" pitchFamily="34" charset="0"/>
              </a:rPr>
              <a:t>…</a:t>
            </a:r>
          </a:p>
          <a:p>
            <a:pPr marR="0">
              <a:lnSpc>
                <a:spcPct val="90000"/>
              </a:lnSpc>
              <a:spcBef>
                <a:spcPts val="0"/>
              </a:spcBef>
              <a:spcAft>
                <a:spcPts val="600"/>
              </a:spcAft>
            </a:pPr>
            <a:r>
              <a:rPr lang="en-US" dirty="0">
                <a:effectLst/>
                <a:latin typeface="+mj-lt"/>
              </a:rPr>
              <a:t>…”Our thought  was </a:t>
            </a:r>
            <a:r>
              <a:rPr lang="en-US" b="1" u="sng" dirty="0">
                <a:effectLst/>
                <a:latin typeface="+mj-lt"/>
              </a:rPr>
              <a:t>purely an inference</a:t>
            </a:r>
            <a:r>
              <a:rPr lang="en-US" dirty="0">
                <a:effectLst/>
                <a:latin typeface="+mj-lt"/>
              </a:rPr>
              <a:t>, and now we see that it was an  unjustified one.  This Harvest work belongs to the New  Dispensation and cannot be identified with the Old.  Anyway  the harvesting of the Jewish Age, gathering "Israelites  indeed" into the Gospel Church, did not close with A.D. 70, but progressed in various parts of the world  thereafter.  Quite a good many Jews, doubtless, profiting  by their terrible experience, were all the better prepared  to be gathered into the Gospel Garner after the destruction  of their national polity.  Similarly, we may expect  that quite good many will yet be gathered to the  Heavenly Garner, and we know of no time-limit here. </a:t>
            </a:r>
          </a:p>
        </p:txBody>
      </p:sp>
    </p:spTree>
    <p:extLst>
      <p:ext uri="{BB962C8B-B14F-4D97-AF65-F5344CB8AC3E}">
        <p14:creationId xmlns:p14="http://schemas.microsoft.com/office/powerpoint/2010/main" val="3945613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8" name="Picture 4" descr="A field of wheat&#10;&#10;Description automatically generated with medium confidence">
            <a:extLst>
              <a:ext uri="{FF2B5EF4-FFF2-40B4-BE49-F238E27FC236}">
                <a16:creationId xmlns:a16="http://schemas.microsoft.com/office/drawing/2014/main" id="{055AD12B-E40D-E39B-5693-1296F077CC8A}"/>
              </a:ext>
            </a:extLst>
          </p:cNvPr>
          <p:cNvPicPr>
            <a:picLocks noChangeAspect="1"/>
          </p:cNvPicPr>
          <p:nvPr/>
        </p:nvPicPr>
        <p:blipFill rotWithShape="1">
          <a:blip r:embed="rId3"/>
          <a:srcRect t="9091" r="9091"/>
          <a:stretch/>
        </p:blipFill>
        <p:spPr>
          <a:xfrm>
            <a:off x="20" y="1282"/>
            <a:ext cx="12191980" cy="6856718"/>
          </a:xfrm>
          <a:prstGeom prst="rect">
            <a:avLst/>
          </a:prstGeom>
        </p:spPr>
      </p:pic>
      <p:sp>
        <p:nvSpPr>
          <p:cNvPr id="38" name="Rectangle 37">
            <a:extLst>
              <a:ext uri="{FF2B5EF4-FFF2-40B4-BE49-F238E27FC236}">
                <a16:creationId xmlns:a16="http://schemas.microsoft.com/office/drawing/2014/main" id="{2B1D4F77-A17C-43D7-B7FA-545148E4E9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6"/>
            <a:ext cx="4332307"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5BADAF08-821F-4098-BF2A-8A88B2C303B8}"/>
              </a:ext>
            </a:extLst>
          </p:cNvPr>
          <p:cNvSpPr txBox="1"/>
          <p:nvPr/>
        </p:nvSpPr>
        <p:spPr>
          <a:xfrm>
            <a:off x="336885" y="813916"/>
            <a:ext cx="4332306" cy="5080857"/>
          </a:xfrm>
          <a:prstGeom prst="rect">
            <a:avLst/>
          </a:prstGeom>
        </p:spPr>
        <p:txBody>
          <a:bodyPr vert="horz" lIns="91440" tIns="45720" rIns="91440" bIns="45720" rtlCol="0">
            <a:normAutofit/>
          </a:bodyPr>
          <a:lstStyle/>
          <a:p>
            <a:pPr marL="0" marR="0">
              <a:spcBef>
                <a:spcPts val="0"/>
              </a:spcBef>
              <a:spcAft>
                <a:spcPts val="0"/>
              </a:spcAft>
            </a:pPr>
            <a:r>
              <a:rPr lang="en-US" sz="2800" dirty="0">
                <a:solidFill>
                  <a:srgbClr val="1F3763"/>
                </a:solidFill>
                <a:effectLst/>
                <a:latin typeface="Calibri" panose="020F0502020204030204" pitchFamily="34" charset="0"/>
                <a:ea typeface="Calibri" panose="020F0502020204030204" pitchFamily="34" charset="0"/>
                <a:cs typeface="Calibri" panose="020F0502020204030204" pitchFamily="34" charset="0"/>
              </a:rPr>
              <a:t>Volume 2 forward - Last paragraph</a:t>
            </a:r>
          </a:p>
          <a:p>
            <a:pPr marL="0" marR="0">
              <a:spcBef>
                <a:spcPts val="0"/>
              </a:spcBef>
              <a:spcAft>
                <a:spcPts val="0"/>
              </a:spcAft>
            </a:pPr>
            <a:endParaRPr lang="en-US" sz="2800" dirty="0">
              <a:solidFill>
                <a:srgbClr val="1F3763"/>
              </a:solidFill>
              <a:effectLst/>
              <a:latin typeface="Calibri" panose="020F0502020204030204" pitchFamily="34" charset="0"/>
              <a:ea typeface="Calibri" panose="020F0502020204030204" pitchFamily="34" charset="0"/>
              <a:cs typeface="Calibri" panose="020F0502020204030204" pitchFamily="34" charset="0"/>
            </a:endParaRPr>
          </a:p>
          <a:p>
            <a:pPr marL="0" marR="0">
              <a:spcBef>
                <a:spcPts val="0"/>
              </a:spcBef>
              <a:spcAft>
                <a:spcPts val="0"/>
              </a:spcAft>
            </a:pPr>
            <a:r>
              <a:rPr lang="en-US" sz="2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“Our mistake was evidently not in respect to the ending of the Times of the Gentiles; we drew a false conclusion, however, </a:t>
            </a:r>
            <a:r>
              <a:rPr lang="en-US" sz="2800" b="1" u="sng"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not authorized by the Word of the Lord</a:t>
            </a:r>
            <a:r>
              <a:rPr lang="en-US" sz="2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en-US" sz="2800" dirty="0">
              <a:solidFill>
                <a:srgbClr val="1F3763"/>
              </a:solidFill>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1542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8" name="Rectangle 67">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7F9EFFD4-0300-40DD-B948-521998CEECA0}"/>
              </a:ext>
            </a:extLst>
          </p:cNvPr>
          <p:cNvPicPr>
            <a:picLocks noChangeAspect="1"/>
          </p:cNvPicPr>
          <p:nvPr/>
        </p:nvPicPr>
        <p:blipFill rotWithShape="1">
          <a:blip r:embed="rId3"/>
          <a:srcRect t="15730"/>
          <a:stretch/>
        </p:blipFill>
        <p:spPr>
          <a:xfrm>
            <a:off x="-3047" y="10"/>
            <a:ext cx="12191999" cy="6857990"/>
          </a:xfrm>
          <a:prstGeom prst="rect">
            <a:avLst/>
          </a:prstGeom>
        </p:spPr>
      </p:pic>
      <p:sp>
        <p:nvSpPr>
          <p:cNvPr id="70" name="Rectangle 69">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8E880DB4-A73D-4F30-9451-A2ADAE0774B0}"/>
              </a:ext>
            </a:extLst>
          </p:cNvPr>
          <p:cNvSpPr txBox="1"/>
          <p:nvPr/>
        </p:nvSpPr>
        <p:spPr>
          <a:xfrm>
            <a:off x="1097280" y="325550"/>
            <a:ext cx="10058400" cy="3574778"/>
          </a:xfrm>
          <a:prstGeom prst="rect">
            <a:avLst/>
          </a:prstGeom>
          <a:effectLst>
            <a:outerShdw blurRad="50800" dist="38100" dir="2700000" algn="tl" rotWithShape="0">
              <a:prstClr val="black">
                <a:alpha val="40000"/>
              </a:prstClr>
            </a:outerShdw>
          </a:effectLst>
        </p:spPr>
        <p:txBody>
          <a:bodyPr vert="horz" lIns="91440" tIns="45720" rIns="91440" bIns="45720" rtlCol="0" anchor="b">
            <a:normAutofit/>
          </a:bodyPr>
          <a:lstStyle/>
          <a:p>
            <a:pPr marR="0" lvl="0" algn="ctr" fontAlgn="base">
              <a:lnSpc>
                <a:spcPct val="90000"/>
              </a:lnSpc>
              <a:spcBef>
                <a:spcPct val="0"/>
              </a:spcBef>
              <a:spcAft>
                <a:spcPts val="600"/>
              </a:spcAft>
            </a:pPr>
            <a:r>
              <a:rPr lang="en-US" sz="4400" b="1" dirty="0">
                <a:ln>
                  <a:solidFill>
                    <a:schemeClr val="accent1"/>
                  </a:solidFill>
                </a:ln>
                <a:solidFill>
                  <a:srgbClr val="FFFFFF"/>
                </a:solidFill>
              </a:rPr>
              <a:t>Fields white and ready to harvest </a:t>
            </a:r>
          </a:p>
          <a:p>
            <a:pPr marR="0" lvl="0" algn="ctr" fontAlgn="base">
              <a:lnSpc>
                <a:spcPct val="90000"/>
              </a:lnSpc>
              <a:spcBef>
                <a:spcPct val="0"/>
              </a:spcBef>
              <a:spcAft>
                <a:spcPts val="600"/>
              </a:spcAft>
            </a:pPr>
            <a:r>
              <a:rPr lang="en-US" sz="4400" b="1" dirty="0">
                <a:ln>
                  <a:solidFill>
                    <a:schemeClr val="accent1"/>
                  </a:solidFill>
                </a:ln>
                <a:solidFill>
                  <a:srgbClr val="FFFFFF"/>
                </a:solidFill>
              </a:rPr>
              <a:t>John 4:35</a:t>
            </a:r>
          </a:p>
        </p:txBody>
      </p:sp>
    </p:spTree>
    <p:extLst>
      <p:ext uri="{BB962C8B-B14F-4D97-AF65-F5344CB8AC3E}">
        <p14:creationId xmlns:p14="http://schemas.microsoft.com/office/powerpoint/2010/main" val="2286332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26" name="Picture 2">
            <a:extLst>
              <a:ext uri="{FF2B5EF4-FFF2-40B4-BE49-F238E27FC236}">
                <a16:creationId xmlns:a16="http://schemas.microsoft.com/office/drawing/2014/main" id="{29AFC8A1-5970-47BE-8B6B-CB34F2B2342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250" b="14408"/>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3C5C8D00-849B-4A33-AD09-B0B04E67ABF2}"/>
              </a:ext>
            </a:extLst>
          </p:cNvPr>
          <p:cNvSpPr txBox="1"/>
          <p:nvPr/>
        </p:nvSpPr>
        <p:spPr>
          <a:xfrm>
            <a:off x="0" y="-1282"/>
            <a:ext cx="12190476" cy="6858000"/>
          </a:xfrm>
          <a:prstGeom prst="rect">
            <a:avLst/>
          </a:prstGeom>
          <a:solidFill>
            <a:schemeClr val="tx1">
              <a:alpha val="19000"/>
            </a:schemeClr>
          </a:solidFill>
        </p:spPr>
        <p:txBody>
          <a:bodyPr vert="horz" lIns="91440" tIns="45720" rIns="91440" bIns="45720" rtlCol="0" anchor="t">
            <a:normAutofit/>
          </a:bodyPr>
          <a:lstStyle/>
          <a:p>
            <a:pPr algn="ctr" fontAlgn="base">
              <a:lnSpc>
                <a:spcPct val="90000"/>
              </a:lnSpc>
              <a:spcAft>
                <a:spcPts val="600"/>
              </a:spcAft>
            </a:pPr>
            <a:endParaRPr lang="en-US" sz="3200" b="1" i="0" dirty="0">
              <a:solidFill>
                <a:srgbClr val="FFFFFF"/>
              </a:solidFill>
              <a:effectLst/>
            </a:endParaRPr>
          </a:p>
          <a:p>
            <a:pPr algn="ctr" fontAlgn="base">
              <a:lnSpc>
                <a:spcPct val="90000"/>
              </a:lnSpc>
              <a:spcAft>
                <a:spcPts val="600"/>
              </a:spcAft>
            </a:pPr>
            <a:endParaRPr lang="en-US" sz="3200" b="1" dirty="0">
              <a:solidFill>
                <a:srgbClr val="FFFFFF"/>
              </a:solidFill>
            </a:endParaRPr>
          </a:p>
          <a:p>
            <a:pPr algn="ctr" fontAlgn="base">
              <a:lnSpc>
                <a:spcPct val="90000"/>
              </a:lnSpc>
              <a:spcAft>
                <a:spcPts val="600"/>
              </a:spcAft>
            </a:pPr>
            <a:r>
              <a:rPr lang="en-US" sz="5400" b="1" i="0" dirty="0">
                <a:ln>
                  <a:solidFill>
                    <a:schemeClr val="accent1"/>
                  </a:solidFill>
                </a:ln>
                <a:solidFill>
                  <a:srgbClr val="FFFFFF"/>
                </a:solidFill>
                <a:effectLst/>
              </a:rPr>
              <a:t>Definition of </a:t>
            </a:r>
            <a:r>
              <a:rPr lang="en-US" sz="5400" b="1" i="1" dirty="0">
                <a:ln>
                  <a:solidFill>
                    <a:schemeClr val="accent1"/>
                  </a:solidFill>
                </a:ln>
                <a:solidFill>
                  <a:srgbClr val="FFFFFF"/>
                </a:solidFill>
                <a:effectLst/>
              </a:rPr>
              <a:t>chaff</a:t>
            </a:r>
            <a:endParaRPr lang="en-US" sz="5400" b="1" i="0" dirty="0">
              <a:ln>
                <a:solidFill>
                  <a:schemeClr val="accent1"/>
                </a:solidFill>
              </a:ln>
              <a:solidFill>
                <a:srgbClr val="FFFFFF"/>
              </a:solidFill>
              <a:effectLst/>
            </a:endParaRPr>
          </a:p>
          <a:p>
            <a:pPr algn="ctr" fontAlgn="base">
              <a:lnSpc>
                <a:spcPct val="90000"/>
              </a:lnSpc>
              <a:spcAft>
                <a:spcPts val="600"/>
              </a:spcAft>
            </a:pPr>
            <a:r>
              <a:rPr lang="en-US" sz="4400" b="1" dirty="0">
                <a:ln>
                  <a:solidFill>
                    <a:schemeClr val="accent1"/>
                  </a:solidFill>
                </a:ln>
                <a:solidFill>
                  <a:srgbClr val="FFFFFF"/>
                </a:solidFill>
              </a:rPr>
              <a:t>The seed coverings and other debris </a:t>
            </a:r>
          </a:p>
          <a:p>
            <a:pPr algn="ctr" fontAlgn="base">
              <a:lnSpc>
                <a:spcPct val="90000"/>
              </a:lnSpc>
              <a:spcAft>
                <a:spcPts val="600"/>
              </a:spcAft>
            </a:pPr>
            <a:r>
              <a:rPr lang="en-US" sz="4400" b="1" dirty="0">
                <a:ln>
                  <a:solidFill>
                    <a:schemeClr val="accent1"/>
                  </a:solidFill>
                </a:ln>
                <a:solidFill>
                  <a:srgbClr val="FFFFFF"/>
                </a:solidFill>
              </a:rPr>
              <a:t>separated from the seed in threshing grain</a:t>
            </a:r>
          </a:p>
        </p:txBody>
      </p:sp>
    </p:spTree>
    <p:extLst>
      <p:ext uri="{BB962C8B-B14F-4D97-AF65-F5344CB8AC3E}">
        <p14:creationId xmlns:p14="http://schemas.microsoft.com/office/powerpoint/2010/main" val="3673411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993</TotalTime>
  <Words>9704</Words>
  <Application>Microsoft Office PowerPoint</Application>
  <PresentationFormat>Widescreen</PresentationFormat>
  <Paragraphs>463</Paragraphs>
  <Slides>31</Slides>
  <Notes>28</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31</vt:i4>
      </vt:variant>
    </vt:vector>
  </HeadingPairs>
  <TitlesOfParts>
    <vt:vector size="40" baseType="lpstr">
      <vt:lpstr>Arial</vt:lpstr>
      <vt:lpstr>Arial Narrow</vt:lpstr>
      <vt:lpstr>Arial Rounded MT Bold</vt:lpstr>
      <vt:lpstr>Calibri</vt:lpstr>
      <vt:lpstr>Calibri Light</vt:lpstr>
      <vt:lpstr>Garamond</vt:lpstr>
      <vt:lpstr>Segoe UI</vt:lpstr>
      <vt:lpstr>Times New Roman</vt:lpstr>
      <vt:lpstr>Office Theme</vt:lpstr>
      <vt:lpstr>Thoughts on the Harvest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Thoughts on the Harvest</dc:title>
  <dc:creator>Dan Beard</dc:creator>
  <cp:lastModifiedBy>Dan Beard</cp:lastModifiedBy>
  <cp:revision>1</cp:revision>
  <dcterms:created xsi:type="dcterms:W3CDTF">2022-04-28T00:04:45Z</dcterms:created>
  <dcterms:modified xsi:type="dcterms:W3CDTF">2024-06-22T19:22:31Z</dcterms:modified>
</cp:coreProperties>
</file>